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5"/>
  </p:notesMasterIdLst>
  <p:sldIdLst>
    <p:sldId id="367" r:id="rId2"/>
    <p:sldId id="279" r:id="rId3"/>
    <p:sldId id="366" r:id="rId4"/>
    <p:sldId id="380" r:id="rId5"/>
    <p:sldId id="393" r:id="rId6"/>
    <p:sldId id="328" r:id="rId7"/>
    <p:sldId id="329" r:id="rId8"/>
    <p:sldId id="330" r:id="rId9"/>
    <p:sldId id="379" r:id="rId10"/>
    <p:sldId id="396" r:id="rId11"/>
    <p:sldId id="395" r:id="rId12"/>
    <p:sldId id="378" r:id="rId13"/>
    <p:sldId id="382" r:id="rId14"/>
    <p:sldId id="377" r:id="rId15"/>
    <p:sldId id="397" r:id="rId16"/>
    <p:sldId id="376" r:id="rId17"/>
    <p:sldId id="375" r:id="rId18"/>
    <p:sldId id="392" r:id="rId19"/>
    <p:sldId id="394" r:id="rId20"/>
    <p:sldId id="384" r:id="rId21"/>
    <p:sldId id="383" r:id="rId22"/>
    <p:sldId id="331" r:id="rId23"/>
    <p:sldId id="332" r:id="rId24"/>
    <p:sldId id="333" r:id="rId25"/>
    <p:sldId id="385" r:id="rId26"/>
    <p:sldId id="386" r:id="rId27"/>
    <p:sldId id="387" r:id="rId28"/>
    <p:sldId id="335" r:id="rId29"/>
    <p:sldId id="388" r:id="rId30"/>
    <p:sldId id="389" r:id="rId31"/>
    <p:sldId id="390" r:id="rId32"/>
    <p:sldId id="391" r:id="rId33"/>
    <p:sldId id="36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a Liu" initials="JL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545"/>
    <a:srgbClr val="FF5F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60" autoAdjust="0"/>
    <p:restoredTop sz="88465" autoAdjust="0"/>
  </p:normalViewPr>
  <p:slideViewPr>
    <p:cSldViewPr>
      <p:cViewPr varScale="1">
        <p:scale>
          <a:sx n="127" d="100"/>
          <a:sy n="127" d="100"/>
        </p:scale>
        <p:origin x="119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1382C-C34D-4B72-B7A1-F99BAE63A0FF}" type="datetimeFigureOut">
              <a:rPr lang="en-US" smtClean="0"/>
              <a:pPr/>
              <a:t>1/30/18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79801-233C-4B5C-AE82-7C6E7A53C4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63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66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79801-233C-4B5C-AE82-7C6E7A53C4B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14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1/30/18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1/30/18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4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1/30/18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1/30/18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1/30/18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1/30/18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1/30/18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7BC4-3A0B-49D0-9CBC-AAE8034E868A}" type="datetimeFigureOut">
              <a:rPr lang="en-US" smtClean="0"/>
              <a:pPr/>
              <a:t>1/30/18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1727BC4-3A0B-49D0-9CBC-AAE8034E868A}" type="datetimeFigureOut">
              <a:rPr lang="en-US" smtClean="0"/>
              <a:pPr/>
              <a:t>1/30/18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D3F0C61-3EE6-4CA4-A542-34597692AE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city png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57802"/>
            <a:ext cx="9144000" cy="3429001"/>
          </a:xfrm>
          <a:prstGeom prst="rect">
            <a:avLst/>
          </a:prstGeom>
          <a:noFill/>
        </p:spPr>
      </p:pic>
      <p:pic>
        <p:nvPicPr>
          <p:cNvPr id="7170" name="Picture 2" descr="C:\Users\Administrator\Documents\Church\2017 Prigrim's Progress\Christia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2" y="2940050"/>
            <a:ext cx="2218189" cy="3917950"/>
          </a:xfrm>
          <a:prstGeom prst="rect">
            <a:avLst/>
          </a:prstGeom>
          <a:noFill/>
        </p:spPr>
      </p:pic>
      <p:sp>
        <p:nvSpPr>
          <p:cNvPr id="7172" name="AutoShape 4" descr="Image result for city png"/>
          <p:cNvSpPr>
            <a:spLocks noChangeAspect="1" noChangeArrowheads="1"/>
          </p:cNvSpPr>
          <p:nvPr/>
        </p:nvSpPr>
        <p:spPr bwMode="auto">
          <a:xfrm>
            <a:off x="155575" y="-601663"/>
            <a:ext cx="8934450" cy="1257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Weibei TC" charset="-120"/>
              <a:ea typeface="Weibei TC" charset="-120"/>
              <a:cs typeface="Weibei TC" charset="-120"/>
            </a:endParaRPr>
          </a:p>
        </p:txBody>
      </p:sp>
      <p:sp>
        <p:nvSpPr>
          <p:cNvPr id="7174" name="AutoShape 6" descr="Image result for city png"/>
          <p:cNvSpPr>
            <a:spLocks noChangeAspect="1" noChangeArrowheads="1"/>
          </p:cNvSpPr>
          <p:nvPr/>
        </p:nvSpPr>
        <p:spPr bwMode="auto">
          <a:xfrm>
            <a:off x="155575" y="-601663"/>
            <a:ext cx="8934450" cy="1257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Weibei TC" charset="-120"/>
              <a:ea typeface="Weibei TC" charset="-120"/>
              <a:cs typeface="Weibei TC" charset="-120"/>
            </a:endParaRPr>
          </a:p>
        </p:txBody>
      </p:sp>
      <p:pic>
        <p:nvPicPr>
          <p:cNvPr id="7180" name="Picture 12" descr="http://acelebrationofwomen.org/wp-content/uploads/2010/12/Jesus-At-Heavens-Gat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29300" y="0"/>
            <a:ext cx="3314700" cy="2530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819400" y="56388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Weibei TC" charset="-120"/>
                <a:ea typeface="Weibei TC" charset="-120"/>
                <a:cs typeface="Weibei TC" charset="-120"/>
              </a:rPr>
              <a:t>窄門</a:t>
            </a:r>
            <a:endParaRPr lang="en-US" dirty="0">
              <a:solidFill>
                <a:srgbClr val="FF0000"/>
              </a:solidFill>
              <a:latin typeface="Weibei TC" charset="-120"/>
              <a:ea typeface="Weibei TC" charset="-120"/>
              <a:cs typeface="Weibei TC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1800" y="5334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Weibei TC" charset="-120"/>
                <a:ea typeface="Weibei TC" charset="-120"/>
                <a:cs typeface="Weibei TC" charset="-120"/>
              </a:rPr>
              <a:t>曉諭的家</a:t>
            </a:r>
            <a:endParaRPr lang="en-US" dirty="0">
              <a:solidFill>
                <a:srgbClr val="FF0000"/>
              </a:solidFill>
              <a:latin typeface="Weibei TC" charset="-120"/>
              <a:ea typeface="Weibei TC" charset="-120"/>
              <a:cs typeface="Weibei TC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9000" y="5029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Weibei TC" charset="-120"/>
                <a:ea typeface="Weibei TC" charset="-120"/>
                <a:cs typeface="Weibei TC" charset="-120"/>
              </a:rPr>
              <a:t>艱難山</a:t>
            </a:r>
            <a:endParaRPr lang="en-US" dirty="0">
              <a:latin typeface="Weibei TC" charset="-120"/>
              <a:ea typeface="Weibei TC" charset="-120"/>
              <a:cs typeface="Weibei TC" charset="-1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2200" y="59552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Weibei TC" charset="-120"/>
                <a:ea typeface="Weibei TC" charset="-120"/>
                <a:cs typeface="Weibei TC" charset="-120"/>
              </a:rPr>
              <a:t>絕望潭</a:t>
            </a:r>
            <a:endParaRPr lang="en-US" dirty="0">
              <a:latin typeface="Weibei TC" charset="-120"/>
              <a:ea typeface="Weibei TC" charset="-120"/>
              <a:cs typeface="Weibei TC" charset="-12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33800" y="47360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Weibei TC" charset="-120"/>
                <a:ea typeface="Weibei TC" charset="-120"/>
                <a:cs typeface="Weibei TC" charset="-120"/>
              </a:rPr>
              <a:t>富麗宮</a:t>
            </a:r>
            <a:endParaRPr lang="en-US" dirty="0">
              <a:solidFill>
                <a:srgbClr val="FF0000"/>
              </a:solidFill>
              <a:latin typeface="Weibei TC" charset="-120"/>
              <a:ea typeface="Weibei TC" charset="-120"/>
              <a:cs typeface="Weibei TC" charset="-12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19600" y="4114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Weibei TC" charset="-120"/>
                <a:ea typeface="Weibei TC" charset="-120"/>
                <a:cs typeface="Weibei TC" charset="-120"/>
              </a:rPr>
              <a:t>死蔭谷</a:t>
            </a:r>
            <a:endParaRPr lang="en-US" dirty="0">
              <a:latin typeface="Weibei TC" charset="-120"/>
              <a:ea typeface="Weibei TC" charset="-120"/>
              <a:cs typeface="Weibei TC" charset="-12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00600" y="3810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Weibei TC" charset="-120"/>
                <a:ea typeface="Weibei TC" charset="-120"/>
                <a:cs typeface="Weibei TC" charset="-120"/>
              </a:rPr>
              <a:t>浮華鎮</a:t>
            </a:r>
            <a:endParaRPr lang="en-US" dirty="0">
              <a:latin typeface="Weibei TC" charset="-120"/>
              <a:ea typeface="Weibei TC" charset="-120"/>
              <a:cs typeface="Weibei TC" charset="-12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14800" y="4419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Weibei TC" charset="-120"/>
                <a:ea typeface="Weibei TC" charset="-120"/>
                <a:cs typeface="Weibei TC" charset="-120"/>
              </a:rPr>
              <a:t>屈辱谷</a:t>
            </a:r>
            <a:endParaRPr lang="en-US" dirty="0">
              <a:latin typeface="Weibei TC" charset="-120"/>
              <a:ea typeface="Weibei TC" charset="-120"/>
              <a:cs typeface="Weibei TC" charset="-12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81600" y="3505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Weibei TC" charset="-120"/>
                <a:ea typeface="Weibei TC" charset="-120"/>
                <a:cs typeface="Weibei TC" charset="-120"/>
              </a:rPr>
              <a:t>疑惑寨</a:t>
            </a:r>
            <a:endParaRPr lang="en-US" dirty="0">
              <a:latin typeface="Weibei TC" charset="-120"/>
              <a:ea typeface="Weibei TC" charset="-120"/>
              <a:cs typeface="Weibei TC" charset="-12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43600" y="2895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Weibei TC" charset="-120"/>
                <a:ea typeface="Weibei TC" charset="-120"/>
                <a:cs typeface="Weibei TC" charset="-120"/>
              </a:rPr>
              <a:t>迷魂地</a:t>
            </a:r>
            <a:endParaRPr lang="en-US" dirty="0">
              <a:latin typeface="Weibei TC" charset="-120"/>
              <a:ea typeface="Weibei TC" charset="-120"/>
              <a:cs typeface="Weibei TC" charset="-12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24600" y="266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Weibei TC" charset="-120"/>
                <a:ea typeface="Weibei TC" charset="-120"/>
                <a:cs typeface="Weibei TC" charset="-120"/>
              </a:rPr>
              <a:t>良緣國</a:t>
            </a:r>
            <a:endParaRPr lang="en-US" dirty="0">
              <a:solidFill>
                <a:srgbClr val="FF0000"/>
              </a:solidFill>
              <a:latin typeface="Weibei TC" charset="-120"/>
              <a:ea typeface="Weibei TC" charset="-120"/>
              <a:cs typeface="Weibei TC" charset="-12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62600" y="3200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Weibei TC" charset="-120"/>
                <a:ea typeface="Weibei TC" charset="-120"/>
                <a:cs typeface="Weibei TC" charset="-120"/>
              </a:rPr>
              <a:t>愉悅山</a:t>
            </a:r>
            <a:endParaRPr lang="en-US" dirty="0">
              <a:solidFill>
                <a:srgbClr val="FF0000"/>
              </a:solidFill>
              <a:latin typeface="Weibei TC" charset="-120"/>
              <a:ea typeface="Weibei TC" charset="-120"/>
              <a:cs typeface="Weibei TC" charset="-12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77000" y="2362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Weibei TC" charset="-120"/>
                <a:ea typeface="Weibei TC" charset="-120"/>
                <a:cs typeface="Weibei TC" charset="-120"/>
              </a:rPr>
              <a:t>無橋的天河</a:t>
            </a:r>
            <a:endParaRPr lang="en-US" dirty="0">
              <a:latin typeface="Weibei TC" charset="-120"/>
              <a:ea typeface="Weibei TC" charset="-120"/>
              <a:cs typeface="Weibei TC" charset="-12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8715" y="5562600"/>
            <a:ext cx="430887" cy="838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CN" altLang="en-US" sz="1600" b="1" dirty="0">
                <a:latin typeface="Weibei TC" charset="-120"/>
                <a:ea typeface="Weibei TC" charset="-120"/>
                <a:cs typeface="Weibei TC" charset="-120"/>
              </a:rPr>
              <a:t>毀滅城</a:t>
            </a:r>
            <a:endParaRPr lang="en-US" sz="1600" b="1" dirty="0">
              <a:latin typeface="Weibei TC" charset="-120"/>
              <a:ea typeface="Weibei TC" charset="-120"/>
              <a:cs typeface="Weibei TC" charset="-12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65180" y="1371600"/>
            <a:ext cx="430887" cy="990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CN" altLang="en-US" sz="1600" b="1" dirty="0">
                <a:latin typeface="Weibei TC" charset="-120"/>
                <a:ea typeface="Weibei TC" charset="-120"/>
                <a:cs typeface="Weibei TC" charset="-120"/>
              </a:rPr>
              <a:t>天國之城</a:t>
            </a:r>
            <a:endParaRPr lang="en-US" sz="1600" b="1" dirty="0">
              <a:latin typeface="Weibei TC" charset="-120"/>
              <a:ea typeface="Weibei TC" charset="-120"/>
              <a:cs typeface="Weibei TC" charset="-12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067300" y="3169920"/>
            <a:ext cx="1371600" cy="662464"/>
          </a:xfrm>
          <a:prstGeom prst="roundRect">
            <a:avLst>
              <a:gd name="adj" fmla="val 10247"/>
            </a:avLst>
          </a:prstGeom>
          <a:noFill/>
          <a:ln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7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33423"/>
            <a:ext cx="2674228" cy="2819400"/>
          </a:xfrm>
        </p:spPr>
      </p:pic>
      <p:sp>
        <p:nvSpPr>
          <p:cNvPr id="4" name="TextBox 3"/>
          <p:cNvSpPr txBox="1"/>
          <p:nvPr/>
        </p:nvSpPr>
        <p:spPr>
          <a:xfrm>
            <a:off x="304800" y="457200"/>
            <a:ext cx="84582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00" b="1" dirty="0" smtClean="0">
                <a:latin typeface="Kaiti SC" charset="-122"/>
                <a:ea typeface="Kaiti SC" charset="-122"/>
                <a:cs typeface="Kaiti SC" charset="-122"/>
              </a:rPr>
              <a:t>耶和華</a:t>
            </a:r>
            <a:r>
              <a:rPr lang="zh-TW" altLang="en-US" sz="2600" b="1" dirty="0">
                <a:latin typeface="Kaiti SC" charset="-122"/>
                <a:ea typeface="Kaiti SC" charset="-122"/>
                <a:cs typeface="Kaiti SC" charset="-122"/>
              </a:rPr>
              <a:t>拯救我</a:t>
            </a:r>
            <a:r>
              <a:rPr lang="zh-TW" altLang="en-US" sz="2600" b="1" dirty="0" smtClean="0">
                <a:latin typeface="Kaiti SC" charset="-122"/>
                <a:ea typeface="Kaiti SC" charset="-122"/>
                <a:cs typeface="Kaiti SC" charset="-122"/>
              </a:rPr>
              <a:t>的神</a:t>
            </a:r>
            <a:r>
              <a:rPr lang="zh-TW" altLang="en-US" sz="2600" b="1" dirty="0">
                <a:latin typeface="Kaiti SC" charset="-122"/>
                <a:ea typeface="Kaiti SC" charset="-122"/>
                <a:cs typeface="Kaiti SC" charset="-122"/>
              </a:rPr>
              <a:t>阿</a:t>
            </a:r>
            <a:r>
              <a:rPr lang="zh-TW" altLang="en-US" sz="2600" b="1" dirty="0" smtClean="0">
                <a:latin typeface="Kaiti SC" charset="-122"/>
                <a:ea typeface="Kaiti SC" charset="-122"/>
                <a:cs typeface="Kaiti SC" charset="-122"/>
              </a:rPr>
              <a:t>、</a:t>
            </a:r>
            <a:endParaRPr lang="en-US" altLang="zh-TW" sz="2600" b="1" dirty="0" smtClean="0">
              <a:latin typeface="Kaiti SC" charset="-122"/>
              <a:ea typeface="Kaiti SC" charset="-122"/>
              <a:cs typeface="Kaiti SC" charset="-122"/>
            </a:endParaRPr>
          </a:p>
          <a:p>
            <a:r>
              <a:rPr lang="zh-TW" altLang="en-US" sz="2600" b="1" dirty="0" smtClean="0">
                <a:latin typeface="Kaiti SC" charset="-122"/>
                <a:ea typeface="Kaiti SC" charset="-122"/>
                <a:cs typeface="Kaiti SC" charset="-122"/>
              </a:rPr>
              <a:t>我</a:t>
            </a:r>
            <a:r>
              <a:rPr lang="zh-TW" altLang="en-US" sz="2600" b="1" dirty="0">
                <a:latin typeface="Kaiti SC" charset="-122"/>
                <a:ea typeface="Kaiti SC" charset="-122"/>
                <a:cs typeface="Kaiti SC" charset="-122"/>
              </a:rPr>
              <a:t>晝夜在你面前呼籲。</a:t>
            </a:r>
            <a:r>
              <a:rPr lang="en-US" sz="2600" b="1" dirty="0">
                <a:latin typeface="Kaiti SC" charset="-122"/>
                <a:ea typeface="Kaiti SC" charset="-122"/>
                <a:cs typeface="Kaiti SC" charset="-122"/>
              </a:rPr>
              <a:t/>
            </a:r>
            <a:br>
              <a:rPr lang="en-US" sz="2600" b="1" dirty="0">
                <a:latin typeface="Kaiti SC" charset="-122"/>
                <a:ea typeface="Kaiti SC" charset="-122"/>
                <a:cs typeface="Kaiti SC" charset="-122"/>
              </a:rPr>
            </a:br>
            <a:r>
              <a:rPr lang="zh-TW" altLang="en-US" sz="2600" b="1" dirty="0" smtClean="0">
                <a:latin typeface="Kaiti SC" charset="-122"/>
                <a:ea typeface="Kaiti SC" charset="-122"/>
                <a:cs typeface="Kaiti SC" charset="-122"/>
              </a:rPr>
              <a:t>願</a:t>
            </a:r>
            <a:r>
              <a:rPr lang="zh-TW" altLang="en-US" sz="2600" b="1" dirty="0">
                <a:latin typeface="Kaiti SC" charset="-122"/>
                <a:ea typeface="Kaiti SC" charset="-122"/>
                <a:cs typeface="Kaiti SC" charset="-122"/>
              </a:rPr>
              <a:t>我的禱告達到你面前</a:t>
            </a:r>
            <a:r>
              <a:rPr lang="zh-TW" altLang="en-US" sz="2600" b="1" dirty="0" smtClean="0">
                <a:latin typeface="Kaiti SC" charset="-122"/>
                <a:ea typeface="Kaiti SC" charset="-122"/>
                <a:cs typeface="Kaiti SC" charset="-122"/>
              </a:rPr>
              <a:t>．</a:t>
            </a:r>
            <a:endParaRPr lang="en-US" altLang="zh-TW" sz="2600" b="1" dirty="0" smtClean="0">
              <a:latin typeface="Kaiti SC" charset="-122"/>
              <a:ea typeface="Kaiti SC" charset="-122"/>
              <a:cs typeface="Kaiti SC" charset="-122"/>
            </a:endParaRPr>
          </a:p>
          <a:p>
            <a:r>
              <a:rPr lang="zh-TW" altLang="en-US" sz="2600" b="1" dirty="0" smtClean="0">
                <a:latin typeface="Kaiti SC" charset="-122"/>
                <a:ea typeface="Kaiti SC" charset="-122"/>
                <a:cs typeface="Kaiti SC" charset="-122"/>
              </a:rPr>
              <a:t>求</a:t>
            </a:r>
            <a:r>
              <a:rPr lang="zh-TW" altLang="en-US" sz="2600" b="1" dirty="0">
                <a:latin typeface="Kaiti SC" charset="-122"/>
                <a:ea typeface="Kaiti SC" charset="-122"/>
                <a:cs typeface="Kaiti SC" charset="-122"/>
              </a:rPr>
              <a:t>你側耳聽我的呼求．</a:t>
            </a:r>
            <a:r>
              <a:rPr lang="en-US" sz="2600" b="1" dirty="0">
                <a:latin typeface="Kaiti SC" charset="-122"/>
                <a:ea typeface="Kaiti SC" charset="-122"/>
                <a:cs typeface="Kaiti SC" charset="-122"/>
              </a:rPr>
              <a:t/>
            </a:r>
            <a:br>
              <a:rPr lang="en-US" sz="2600" b="1" dirty="0">
                <a:latin typeface="Kaiti SC" charset="-122"/>
                <a:ea typeface="Kaiti SC" charset="-122"/>
                <a:cs typeface="Kaiti SC" charset="-122"/>
              </a:rPr>
            </a:br>
            <a:r>
              <a:rPr lang="zh-TW" altLang="en-US" sz="2600" b="1" dirty="0" smtClean="0">
                <a:latin typeface="Kaiti SC" charset="-122"/>
                <a:ea typeface="Kaiti SC" charset="-122"/>
                <a:cs typeface="Kaiti SC" charset="-122"/>
              </a:rPr>
              <a:t>因為</a:t>
            </a:r>
            <a:r>
              <a:rPr lang="zh-TW" altLang="en-US" sz="2600" b="1" dirty="0">
                <a:latin typeface="Kaiti SC" charset="-122"/>
                <a:ea typeface="Kaiti SC" charset="-122"/>
                <a:cs typeface="Kaiti SC" charset="-122"/>
              </a:rPr>
              <a:t>我心裡滿了患難、我的性命臨近陰間。</a:t>
            </a:r>
            <a:r>
              <a:rPr lang="en-US" sz="2600" b="1" dirty="0">
                <a:latin typeface="Kaiti SC" charset="-122"/>
                <a:ea typeface="Kaiti SC" charset="-122"/>
                <a:cs typeface="Kaiti SC" charset="-122"/>
              </a:rPr>
              <a:t/>
            </a:r>
            <a:br>
              <a:rPr lang="en-US" sz="2600" b="1" dirty="0">
                <a:latin typeface="Kaiti SC" charset="-122"/>
                <a:ea typeface="Kaiti SC" charset="-122"/>
                <a:cs typeface="Kaiti SC" charset="-122"/>
              </a:rPr>
            </a:br>
            <a:r>
              <a:rPr lang="zh-TW" altLang="en-US" sz="2600" b="1" dirty="0" smtClean="0">
                <a:latin typeface="Kaiti SC" charset="-122"/>
                <a:ea typeface="Kaiti SC" charset="-122"/>
                <a:cs typeface="Kaiti SC" charset="-122"/>
              </a:rPr>
              <a:t>我</a:t>
            </a:r>
            <a:r>
              <a:rPr lang="zh-TW" altLang="en-US" sz="2600" b="1" dirty="0">
                <a:latin typeface="Kaiti SC" charset="-122"/>
                <a:ea typeface="Kaiti SC" charset="-122"/>
                <a:cs typeface="Kaiti SC" charset="-122"/>
              </a:rPr>
              <a:t>算和下坑的人同列、如同無力的人一樣</a:t>
            </a:r>
            <a:r>
              <a:rPr lang="zh-TW" altLang="en-US" sz="2600" b="1" dirty="0" smtClean="0">
                <a:latin typeface="Kaiti SC" charset="-122"/>
                <a:ea typeface="Kaiti SC" charset="-122"/>
                <a:cs typeface="Kaiti SC" charset="-122"/>
              </a:rPr>
              <a:t>。</a:t>
            </a:r>
            <a:endParaRPr lang="en-US" altLang="zh-TW" sz="2600" b="1" dirty="0" smtClean="0">
              <a:latin typeface="Kaiti SC" charset="-122"/>
              <a:ea typeface="Kaiti SC" charset="-122"/>
              <a:cs typeface="Kaiti SC" charset="-122"/>
            </a:endParaRPr>
          </a:p>
          <a:p>
            <a:r>
              <a:rPr lang="zh-TW" altLang="en-US" sz="2600" b="1" dirty="0" smtClean="0">
                <a:latin typeface="Kaiti SC" charset="-122"/>
                <a:ea typeface="Kaiti SC" charset="-122"/>
                <a:cs typeface="Kaiti SC" charset="-122"/>
              </a:rPr>
              <a:t>我</a:t>
            </a:r>
            <a:r>
              <a:rPr lang="zh-TW" altLang="en-US" sz="2600" b="1" dirty="0">
                <a:latin typeface="Kaiti SC" charset="-122"/>
                <a:ea typeface="Kaiti SC" charset="-122"/>
                <a:cs typeface="Kaiti SC" charset="-122"/>
              </a:rPr>
              <a:t>被丟在死人中、好像被殺的人、躺在墳墓裡</a:t>
            </a:r>
            <a:r>
              <a:rPr lang="zh-TW" altLang="en-US" sz="2600" b="1" dirty="0" smtClean="0">
                <a:latin typeface="Kaiti SC" charset="-122"/>
                <a:ea typeface="Kaiti SC" charset="-122"/>
                <a:cs typeface="Kaiti SC" charset="-122"/>
              </a:rPr>
              <a:t>．</a:t>
            </a:r>
            <a:endParaRPr lang="en-US" altLang="zh-TW" sz="2600" b="1" dirty="0" smtClean="0">
              <a:latin typeface="Kaiti SC" charset="-122"/>
              <a:ea typeface="Kaiti SC" charset="-122"/>
              <a:cs typeface="Kaiti SC" charset="-122"/>
            </a:endParaRPr>
          </a:p>
          <a:p>
            <a:r>
              <a:rPr lang="zh-TW" altLang="en-US" sz="2600" b="1" dirty="0" smtClean="0">
                <a:latin typeface="Kaiti SC" charset="-122"/>
                <a:ea typeface="Kaiti SC" charset="-122"/>
                <a:cs typeface="Kaiti SC" charset="-122"/>
              </a:rPr>
              <a:t>他們</a:t>
            </a:r>
            <a:r>
              <a:rPr lang="zh-TW" altLang="en-US" sz="2600" b="1" dirty="0">
                <a:latin typeface="Kaiti SC" charset="-122"/>
                <a:ea typeface="Kaiti SC" charset="-122"/>
                <a:cs typeface="Kaiti SC" charset="-122"/>
              </a:rPr>
              <a:t>是你不再記念的、與你隔絕了。</a:t>
            </a:r>
            <a:r>
              <a:rPr lang="en-US" sz="2600" b="1" dirty="0">
                <a:latin typeface="Kaiti SC" charset="-122"/>
                <a:ea typeface="Kaiti SC" charset="-122"/>
                <a:cs typeface="Kaiti SC" charset="-122"/>
              </a:rPr>
              <a:t/>
            </a:r>
            <a:br>
              <a:rPr lang="en-US" sz="2600" b="1" dirty="0">
                <a:latin typeface="Kaiti SC" charset="-122"/>
                <a:ea typeface="Kaiti SC" charset="-122"/>
                <a:cs typeface="Kaiti SC" charset="-122"/>
              </a:rPr>
            </a:br>
            <a:r>
              <a:rPr lang="zh-TW" altLang="en-US" sz="2600" b="1" dirty="0" smtClean="0">
                <a:latin typeface="Kaiti SC" charset="-122"/>
                <a:ea typeface="Kaiti SC" charset="-122"/>
                <a:cs typeface="Kaiti SC" charset="-122"/>
              </a:rPr>
              <a:t>你</a:t>
            </a:r>
            <a:r>
              <a:rPr lang="zh-TW" altLang="en-US" sz="2600" b="1" dirty="0">
                <a:latin typeface="Kaiti SC" charset="-122"/>
                <a:ea typeface="Kaiti SC" charset="-122"/>
                <a:cs typeface="Kaiti SC" charset="-122"/>
              </a:rPr>
              <a:t>把我放在極深的坑裡、在黑暗地方、在深處。</a:t>
            </a:r>
            <a:r>
              <a:rPr lang="en-US" sz="2600" b="1" dirty="0">
                <a:latin typeface="Kaiti SC" charset="-122"/>
                <a:ea typeface="Kaiti SC" charset="-122"/>
                <a:cs typeface="Kaiti SC" charset="-122"/>
              </a:rPr>
              <a:t/>
            </a:r>
            <a:br>
              <a:rPr lang="en-US" sz="2600" b="1" dirty="0">
                <a:latin typeface="Kaiti SC" charset="-122"/>
                <a:ea typeface="Kaiti SC" charset="-122"/>
                <a:cs typeface="Kaiti SC" charset="-122"/>
              </a:rPr>
            </a:br>
            <a:r>
              <a:rPr lang="zh-TW" altLang="en-US" sz="2600" b="1" dirty="0" smtClean="0">
                <a:latin typeface="Kaiti SC" charset="-122"/>
                <a:ea typeface="Kaiti SC" charset="-122"/>
                <a:cs typeface="Kaiti SC" charset="-122"/>
              </a:rPr>
              <a:t>你</a:t>
            </a:r>
            <a:r>
              <a:rPr lang="zh-TW" altLang="en-US" sz="2600" b="1" dirty="0">
                <a:latin typeface="Kaiti SC" charset="-122"/>
                <a:ea typeface="Kaiti SC" charset="-122"/>
                <a:cs typeface="Kaiti SC" charset="-122"/>
              </a:rPr>
              <a:t>的忿怒重壓我身．你用一切的波浪困住我。</a:t>
            </a:r>
            <a:r>
              <a:rPr lang="en-US" sz="2600" b="1" dirty="0">
                <a:latin typeface="Kaiti SC" charset="-122"/>
                <a:ea typeface="Kaiti SC" charset="-122"/>
                <a:cs typeface="Kaiti SC" charset="-122"/>
              </a:rPr>
              <a:t> </a:t>
            </a:r>
          </a:p>
          <a:p>
            <a:r>
              <a:rPr lang="zh-TW" altLang="en-US" sz="2600" b="1" dirty="0" smtClean="0">
                <a:latin typeface="Kaiti SC" charset="-122"/>
                <a:ea typeface="Kaiti SC" charset="-122"/>
                <a:cs typeface="Kaiti SC" charset="-122"/>
              </a:rPr>
              <a:t>你</a:t>
            </a:r>
            <a:r>
              <a:rPr lang="zh-TW" altLang="en-US" sz="2600" b="1" dirty="0">
                <a:latin typeface="Kaiti SC" charset="-122"/>
                <a:ea typeface="Kaiti SC" charset="-122"/>
                <a:cs typeface="Kaiti SC" charset="-122"/>
              </a:rPr>
              <a:t>把我所認識的隔在遠處、使我為他們所憎惡</a:t>
            </a:r>
            <a:r>
              <a:rPr lang="zh-TW" altLang="en-US" sz="2600" b="1" dirty="0" smtClean="0">
                <a:latin typeface="Kaiti SC" charset="-122"/>
                <a:ea typeface="Kaiti SC" charset="-122"/>
                <a:cs typeface="Kaiti SC" charset="-122"/>
              </a:rPr>
              <a:t>．</a:t>
            </a:r>
            <a:endParaRPr lang="en-US" altLang="zh-TW" sz="2600" b="1" dirty="0" smtClean="0">
              <a:latin typeface="Kaiti SC" charset="-122"/>
              <a:ea typeface="Kaiti SC" charset="-122"/>
              <a:cs typeface="Kaiti SC" charset="-122"/>
            </a:endParaRPr>
          </a:p>
          <a:p>
            <a:r>
              <a:rPr lang="zh-TW" altLang="en-US" sz="2600" b="1" dirty="0" smtClean="0">
                <a:latin typeface="Kaiti SC" charset="-122"/>
                <a:ea typeface="Kaiti SC" charset="-122"/>
                <a:cs typeface="Kaiti SC" charset="-122"/>
              </a:rPr>
              <a:t>我</a:t>
            </a:r>
            <a:r>
              <a:rPr lang="zh-TW" altLang="en-US" sz="2600" b="1" dirty="0">
                <a:latin typeface="Kaiti SC" charset="-122"/>
                <a:ea typeface="Kaiti SC" charset="-122"/>
                <a:cs typeface="Kaiti SC" charset="-122"/>
              </a:rPr>
              <a:t>被拘困、不得出來。</a:t>
            </a:r>
            <a:r>
              <a:rPr lang="en-US" sz="2600" b="1" dirty="0">
                <a:latin typeface="Kaiti SC" charset="-122"/>
                <a:ea typeface="Kaiti SC" charset="-122"/>
                <a:cs typeface="Kaiti SC" charset="-122"/>
              </a:rPr>
              <a:t/>
            </a:r>
            <a:br>
              <a:rPr lang="en-US" sz="2600" b="1" dirty="0">
                <a:latin typeface="Kaiti SC" charset="-122"/>
                <a:ea typeface="Kaiti SC" charset="-122"/>
                <a:cs typeface="Kaiti SC" charset="-122"/>
              </a:rPr>
            </a:br>
            <a:r>
              <a:rPr lang="zh-TW" altLang="en-US" sz="2600" b="1" dirty="0" smtClean="0">
                <a:latin typeface="Kaiti SC" charset="-122"/>
                <a:ea typeface="Kaiti SC" charset="-122"/>
                <a:cs typeface="Kaiti SC" charset="-122"/>
              </a:rPr>
              <a:t>我</a:t>
            </a:r>
            <a:r>
              <a:rPr lang="zh-TW" altLang="en-US" sz="2600" b="1" dirty="0">
                <a:latin typeface="Kaiti SC" charset="-122"/>
                <a:ea typeface="Kaiti SC" charset="-122"/>
                <a:cs typeface="Kaiti SC" charset="-122"/>
              </a:rPr>
              <a:t>的眼睛、因困苦而乾癟</a:t>
            </a:r>
            <a:r>
              <a:rPr lang="zh-TW" altLang="en-US" sz="2600" b="1" dirty="0" smtClean="0">
                <a:latin typeface="Kaiti SC" charset="-122"/>
                <a:ea typeface="Kaiti SC" charset="-122"/>
                <a:cs typeface="Kaiti SC" charset="-122"/>
              </a:rPr>
              <a:t>。</a:t>
            </a:r>
            <a:endParaRPr lang="en-US" altLang="zh-TW" sz="2600" b="1" dirty="0">
              <a:latin typeface="Kaiti SC" charset="-122"/>
              <a:ea typeface="Kaiti SC" charset="-122"/>
              <a:cs typeface="Kaiti SC" charset="-122"/>
            </a:endParaRPr>
          </a:p>
          <a:p>
            <a:r>
              <a:rPr lang="zh-TW" altLang="en-US" sz="2600" b="1" dirty="0" smtClean="0">
                <a:latin typeface="Kaiti SC" charset="-122"/>
                <a:ea typeface="Kaiti SC" charset="-122"/>
                <a:cs typeface="Kaiti SC" charset="-122"/>
              </a:rPr>
              <a:t>耶和華</a:t>
            </a:r>
            <a:r>
              <a:rPr lang="zh-TW" altLang="en-US" sz="2600" b="1" dirty="0">
                <a:latin typeface="Kaiti SC" charset="-122"/>
                <a:ea typeface="Kaiti SC" charset="-122"/>
                <a:cs typeface="Kaiti SC" charset="-122"/>
              </a:rPr>
              <a:t>阿、我天天求告你、向你舉手</a:t>
            </a:r>
            <a:r>
              <a:rPr lang="zh-TW" altLang="en-US" sz="2600" b="1" dirty="0" smtClean="0">
                <a:latin typeface="Kaiti SC" charset="-122"/>
                <a:ea typeface="Kaiti SC" charset="-122"/>
                <a:cs typeface="Kaiti SC" charset="-122"/>
              </a:rPr>
              <a:t>。</a:t>
            </a:r>
            <a:endParaRPr lang="en-US" sz="2600" b="1" dirty="0" smtClean="0"/>
          </a:p>
          <a:p>
            <a:pPr algn="r"/>
            <a:r>
              <a:rPr lang="zh-TW" altLang="en-US" dirty="0" smtClean="0">
                <a:latin typeface="Libian SC" charset="-122"/>
                <a:ea typeface="Libian SC" charset="-122"/>
                <a:cs typeface="Libian SC" charset="-122"/>
              </a:rPr>
              <a:t>詩篇 </a:t>
            </a:r>
            <a:r>
              <a:rPr lang="en-US" altLang="zh-TW" dirty="0" smtClean="0">
                <a:latin typeface="Libian SC" charset="-122"/>
                <a:ea typeface="Libian SC" charset="-122"/>
                <a:cs typeface="Libian SC" charset="-122"/>
              </a:rPr>
              <a:t>88</a:t>
            </a:r>
            <a:r>
              <a:rPr lang="zh-TW" altLang="en-US" dirty="0">
                <a:latin typeface="Libian SC" charset="-122"/>
                <a:ea typeface="Libian SC" charset="-122"/>
                <a:cs typeface="Libian SC" charset="-122"/>
              </a:rPr>
              <a:t>：</a:t>
            </a:r>
            <a:r>
              <a:rPr lang="en-US" altLang="zh-TW" dirty="0" smtClean="0">
                <a:latin typeface="Libian SC" charset="-122"/>
                <a:ea typeface="Libian SC" charset="-122"/>
                <a:cs typeface="Libian SC" charset="-122"/>
              </a:rPr>
              <a:t>1</a:t>
            </a:r>
            <a:r>
              <a:rPr lang="zh-TW" altLang="en-US" dirty="0" smtClean="0">
                <a:latin typeface="Libian SC" charset="-122"/>
                <a:ea typeface="Libian SC" charset="-122"/>
                <a:cs typeface="Libian SC" charset="-122"/>
              </a:rPr>
              <a:t>～</a:t>
            </a:r>
            <a:r>
              <a:rPr lang="en-US" altLang="zh-TW" dirty="0" smtClean="0">
                <a:latin typeface="Libian SC" charset="-122"/>
                <a:ea typeface="Libian SC" charset="-122"/>
                <a:cs typeface="Libian SC" charset="-122"/>
              </a:rPr>
              <a:t>9</a:t>
            </a:r>
            <a:endParaRPr lang="en-US" dirty="0">
              <a:latin typeface="Libian SC" charset="-122"/>
              <a:ea typeface="Libian SC" charset="-122"/>
              <a:cs typeface="Libian SC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12972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33423"/>
            <a:ext cx="2674228" cy="2819400"/>
          </a:xfrm>
        </p:spPr>
      </p:pic>
      <p:sp>
        <p:nvSpPr>
          <p:cNvPr id="4" name="TextBox 3"/>
          <p:cNvSpPr txBox="1"/>
          <p:nvPr/>
        </p:nvSpPr>
        <p:spPr>
          <a:xfrm>
            <a:off x="304800" y="685800"/>
            <a:ext cx="85344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00" b="1" dirty="0" smtClean="0">
                <a:latin typeface="Kaiti SC" charset="-122"/>
                <a:ea typeface="Kaiti SC" charset="-122"/>
                <a:cs typeface="Kaiti SC" charset="-122"/>
              </a:rPr>
              <a:t>你</a:t>
            </a:r>
            <a:r>
              <a:rPr lang="zh-TW" altLang="en-US" sz="2600" b="1" dirty="0">
                <a:latin typeface="Kaiti SC" charset="-122"/>
                <a:ea typeface="Kaiti SC" charset="-122"/>
                <a:cs typeface="Kaiti SC" charset="-122"/>
              </a:rPr>
              <a:t>豈要行奇事給死人看麼</a:t>
            </a:r>
            <a:r>
              <a:rPr lang="zh-TW" altLang="en-US" sz="2600" b="1" dirty="0" smtClean="0">
                <a:latin typeface="Kaiti SC" charset="-122"/>
                <a:ea typeface="Kaiti SC" charset="-122"/>
                <a:cs typeface="Kaiti SC" charset="-122"/>
              </a:rPr>
              <a:t>．</a:t>
            </a:r>
            <a:endParaRPr lang="en-US" altLang="zh-TW" sz="2600" b="1" dirty="0" smtClean="0">
              <a:latin typeface="Kaiti SC" charset="-122"/>
              <a:ea typeface="Kaiti SC" charset="-122"/>
              <a:cs typeface="Kaiti SC" charset="-122"/>
            </a:endParaRPr>
          </a:p>
          <a:p>
            <a:r>
              <a:rPr lang="zh-TW" altLang="en-US" sz="2600" b="1" dirty="0" smtClean="0">
                <a:latin typeface="Kaiti SC" charset="-122"/>
                <a:ea typeface="Kaiti SC" charset="-122"/>
                <a:cs typeface="Kaiti SC" charset="-122"/>
              </a:rPr>
              <a:t>難道</a:t>
            </a:r>
            <a:r>
              <a:rPr lang="zh-TW" altLang="en-US" sz="2600" b="1" dirty="0">
                <a:latin typeface="Kaiti SC" charset="-122"/>
                <a:ea typeface="Kaiti SC" charset="-122"/>
                <a:cs typeface="Kaiti SC" charset="-122"/>
              </a:rPr>
              <a:t>陰魂還能起來稱讚你</a:t>
            </a:r>
            <a:r>
              <a:rPr lang="zh-TW" altLang="en-US" sz="2600" b="1" dirty="0" smtClean="0">
                <a:latin typeface="Kaiti SC" charset="-122"/>
                <a:ea typeface="Kaiti SC" charset="-122"/>
                <a:cs typeface="Kaiti SC" charset="-122"/>
              </a:rPr>
              <a:t>麼．</a:t>
            </a:r>
            <a:r>
              <a:rPr lang="en-US" sz="2600" b="1" dirty="0">
                <a:latin typeface="Kaiti SC" charset="-122"/>
                <a:ea typeface="Kaiti SC" charset="-122"/>
                <a:cs typeface="Kaiti SC" charset="-122"/>
              </a:rPr>
              <a:t/>
            </a:r>
            <a:br>
              <a:rPr lang="en-US" sz="2600" b="1" dirty="0">
                <a:latin typeface="Kaiti SC" charset="-122"/>
                <a:ea typeface="Kaiti SC" charset="-122"/>
                <a:cs typeface="Kaiti SC" charset="-122"/>
              </a:rPr>
            </a:br>
            <a:r>
              <a:rPr lang="zh-TW" altLang="en-US" sz="2600" b="1" dirty="0" smtClean="0">
                <a:latin typeface="Kaiti SC" charset="-122"/>
                <a:ea typeface="Kaiti SC" charset="-122"/>
                <a:cs typeface="Kaiti SC" charset="-122"/>
              </a:rPr>
              <a:t>豈能</a:t>
            </a:r>
            <a:r>
              <a:rPr lang="zh-TW" altLang="en-US" sz="2600" b="1" dirty="0">
                <a:latin typeface="Kaiti SC" charset="-122"/>
                <a:ea typeface="Kaiti SC" charset="-122"/>
                <a:cs typeface="Kaiti SC" charset="-122"/>
              </a:rPr>
              <a:t>在墳墓裡述說你的慈愛麼</a:t>
            </a:r>
            <a:r>
              <a:rPr lang="zh-TW" altLang="en-US" sz="2600" b="1" dirty="0" smtClean="0">
                <a:latin typeface="Kaiti SC" charset="-122"/>
                <a:ea typeface="Kaiti SC" charset="-122"/>
                <a:cs typeface="Kaiti SC" charset="-122"/>
              </a:rPr>
              <a:t>．</a:t>
            </a:r>
            <a:endParaRPr lang="en-US" altLang="zh-TW" sz="2600" b="1" dirty="0" smtClean="0">
              <a:latin typeface="Kaiti SC" charset="-122"/>
              <a:ea typeface="Kaiti SC" charset="-122"/>
              <a:cs typeface="Kaiti SC" charset="-122"/>
            </a:endParaRPr>
          </a:p>
          <a:p>
            <a:r>
              <a:rPr lang="zh-TW" altLang="en-US" sz="2600" b="1" dirty="0" smtClean="0">
                <a:latin typeface="Kaiti SC" charset="-122"/>
                <a:ea typeface="Kaiti SC" charset="-122"/>
                <a:cs typeface="Kaiti SC" charset="-122"/>
              </a:rPr>
              <a:t>豈能</a:t>
            </a:r>
            <a:r>
              <a:rPr lang="zh-TW" altLang="en-US" sz="2600" b="1" dirty="0">
                <a:latin typeface="Kaiti SC" charset="-122"/>
                <a:ea typeface="Kaiti SC" charset="-122"/>
                <a:cs typeface="Kaiti SC" charset="-122"/>
              </a:rPr>
              <a:t>在滅亡中述說你的信實麼．</a:t>
            </a:r>
            <a:r>
              <a:rPr lang="en-US" sz="2600" b="1" dirty="0">
                <a:latin typeface="Kaiti SC" charset="-122"/>
                <a:ea typeface="Kaiti SC" charset="-122"/>
                <a:cs typeface="Kaiti SC" charset="-122"/>
              </a:rPr>
              <a:t/>
            </a:r>
            <a:br>
              <a:rPr lang="en-US" sz="2600" b="1" dirty="0">
                <a:latin typeface="Kaiti SC" charset="-122"/>
                <a:ea typeface="Kaiti SC" charset="-122"/>
                <a:cs typeface="Kaiti SC" charset="-122"/>
              </a:rPr>
            </a:br>
            <a:r>
              <a:rPr lang="zh-TW" altLang="en-US" sz="2600" b="1" dirty="0" smtClean="0">
                <a:latin typeface="Kaiti SC" charset="-122"/>
                <a:ea typeface="Kaiti SC" charset="-122"/>
                <a:cs typeface="Kaiti SC" charset="-122"/>
              </a:rPr>
              <a:t>你</a:t>
            </a:r>
            <a:r>
              <a:rPr lang="zh-TW" altLang="en-US" sz="2600" b="1" dirty="0">
                <a:latin typeface="Kaiti SC" charset="-122"/>
                <a:ea typeface="Kaiti SC" charset="-122"/>
                <a:cs typeface="Kaiti SC" charset="-122"/>
              </a:rPr>
              <a:t>的奇事、豈能在幽暗裡被知道麼</a:t>
            </a:r>
            <a:r>
              <a:rPr lang="zh-TW" altLang="en-US" sz="2600" b="1" dirty="0" smtClean="0">
                <a:latin typeface="Kaiti SC" charset="-122"/>
                <a:ea typeface="Kaiti SC" charset="-122"/>
                <a:cs typeface="Kaiti SC" charset="-122"/>
              </a:rPr>
              <a:t>．</a:t>
            </a:r>
            <a:endParaRPr lang="en-US" altLang="zh-TW" sz="2600" b="1" dirty="0" smtClean="0">
              <a:latin typeface="Kaiti SC" charset="-122"/>
              <a:ea typeface="Kaiti SC" charset="-122"/>
              <a:cs typeface="Kaiti SC" charset="-122"/>
            </a:endParaRPr>
          </a:p>
          <a:p>
            <a:r>
              <a:rPr lang="zh-TW" altLang="en-US" sz="2600" b="1" dirty="0" smtClean="0">
                <a:latin typeface="Kaiti SC" charset="-122"/>
                <a:ea typeface="Kaiti SC" charset="-122"/>
                <a:cs typeface="Kaiti SC" charset="-122"/>
              </a:rPr>
              <a:t>你</a:t>
            </a:r>
            <a:r>
              <a:rPr lang="zh-TW" altLang="en-US" sz="2600" b="1" dirty="0">
                <a:latin typeface="Kaiti SC" charset="-122"/>
                <a:ea typeface="Kaiti SC" charset="-122"/>
                <a:cs typeface="Kaiti SC" charset="-122"/>
              </a:rPr>
              <a:t>的公義豈能在忘記之地被知道麼。</a:t>
            </a:r>
            <a:r>
              <a:rPr lang="en-US" sz="2600" b="1" dirty="0">
                <a:latin typeface="Kaiti SC" charset="-122"/>
                <a:ea typeface="Kaiti SC" charset="-122"/>
                <a:cs typeface="Kaiti SC" charset="-122"/>
              </a:rPr>
              <a:t/>
            </a:r>
            <a:br>
              <a:rPr lang="en-US" sz="2600" b="1" dirty="0">
                <a:latin typeface="Kaiti SC" charset="-122"/>
                <a:ea typeface="Kaiti SC" charset="-122"/>
                <a:cs typeface="Kaiti SC" charset="-122"/>
              </a:rPr>
            </a:br>
            <a:r>
              <a:rPr lang="zh-TW" altLang="en-US" sz="2600" b="1" dirty="0" smtClean="0">
                <a:latin typeface="Kaiti SC" charset="-122"/>
                <a:ea typeface="Kaiti SC" charset="-122"/>
                <a:cs typeface="Kaiti SC" charset="-122"/>
              </a:rPr>
              <a:t>耶和華</a:t>
            </a:r>
            <a:r>
              <a:rPr lang="zh-TW" altLang="en-US" sz="2600" b="1" dirty="0">
                <a:latin typeface="Kaiti SC" charset="-122"/>
                <a:ea typeface="Kaiti SC" charset="-122"/>
                <a:cs typeface="Kaiti SC" charset="-122"/>
              </a:rPr>
              <a:t>阿、我呼求你．我早晨的禱告要達到你面前。</a:t>
            </a:r>
            <a:r>
              <a:rPr lang="en-US" sz="2600" b="1" dirty="0">
                <a:latin typeface="Kaiti SC" charset="-122"/>
                <a:ea typeface="Kaiti SC" charset="-122"/>
                <a:cs typeface="Kaiti SC" charset="-122"/>
              </a:rPr>
              <a:t/>
            </a:r>
            <a:br>
              <a:rPr lang="en-US" sz="2600" b="1" dirty="0">
                <a:latin typeface="Kaiti SC" charset="-122"/>
                <a:ea typeface="Kaiti SC" charset="-122"/>
                <a:cs typeface="Kaiti SC" charset="-122"/>
              </a:rPr>
            </a:br>
            <a:r>
              <a:rPr lang="zh-TW" altLang="en-US" sz="2600" b="1" dirty="0" smtClean="0">
                <a:latin typeface="Kaiti SC" charset="-122"/>
                <a:ea typeface="Kaiti SC" charset="-122"/>
                <a:cs typeface="Kaiti SC" charset="-122"/>
              </a:rPr>
              <a:t>耶和華</a:t>
            </a:r>
            <a:r>
              <a:rPr lang="zh-TW" altLang="en-US" sz="2600" b="1" dirty="0">
                <a:latin typeface="Kaiti SC" charset="-122"/>
                <a:ea typeface="Kaiti SC" charset="-122"/>
                <a:cs typeface="Kaiti SC" charset="-122"/>
              </a:rPr>
              <a:t>阿、你為何丟棄我．為何掩面不顧我。</a:t>
            </a:r>
            <a:r>
              <a:rPr lang="en-US" sz="2600" b="1" dirty="0">
                <a:latin typeface="Kaiti SC" charset="-122"/>
                <a:ea typeface="Kaiti SC" charset="-122"/>
                <a:cs typeface="Kaiti SC" charset="-122"/>
              </a:rPr>
              <a:t/>
            </a:r>
            <a:br>
              <a:rPr lang="en-US" sz="2600" b="1" dirty="0">
                <a:latin typeface="Kaiti SC" charset="-122"/>
                <a:ea typeface="Kaiti SC" charset="-122"/>
                <a:cs typeface="Kaiti SC" charset="-122"/>
              </a:rPr>
            </a:br>
            <a:r>
              <a:rPr lang="zh-TW" altLang="en-US" sz="2600" b="1" dirty="0" smtClean="0">
                <a:latin typeface="Kaiti SC" charset="-122"/>
                <a:ea typeface="Kaiti SC" charset="-122"/>
                <a:cs typeface="Kaiti SC" charset="-122"/>
              </a:rPr>
              <a:t>我</a:t>
            </a:r>
            <a:r>
              <a:rPr lang="zh-TW" altLang="en-US" sz="2600" b="1" dirty="0">
                <a:latin typeface="Kaiti SC" charset="-122"/>
                <a:ea typeface="Kaiti SC" charset="-122"/>
                <a:cs typeface="Kaiti SC" charset="-122"/>
              </a:rPr>
              <a:t>自幼受苦、幾乎死亡．我受你的驚恐、甚至慌張。</a:t>
            </a:r>
            <a:r>
              <a:rPr lang="en-US" sz="2600" b="1" dirty="0">
                <a:latin typeface="Kaiti SC" charset="-122"/>
                <a:ea typeface="Kaiti SC" charset="-122"/>
                <a:cs typeface="Kaiti SC" charset="-122"/>
              </a:rPr>
              <a:t/>
            </a:r>
            <a:br>
              <a:rPr lang="en-US" sz="2600" b="1" dirty="0">
                <a:latin typeface="Kaiti SC" charset="-122"/>
                <a:ea typeface="Kaiti SC" charset="-122"/>
                <a:cs typeface="Kaiti SC" charset="-122"/>
              </a:rPr>
            </a:br>
            <a:r>
              <a:rPr lang="zh-TW" altLang="en-US" sz="2600" b="1" dirty="0" smtClean="0">
                <a:latin typeface="Kaiti SC" charset="-122"/>
                <a:ea typeface="Kaiti SC" charset="-122"/>
                <a:cs typeface="Kaiti SC" charset="-122"/>
              </a:rPr>
              <a:t>你</a:t>
            </a:r>
            <a:r>
              <a:rPr lang="zh-TW" altLang="en-US" sz="2600" b="1" dirty="0">
                <a:latin typeface="Kaiti SC" charset="-122"/>
                <a:ea typeface="Kaiti SC" charset="-122"/>
                <a:cs typeface="Kaiti SC" charset="-122"/>
              </a:rPr>
              <a:t>的烈怒漫過我身．你的驚嚇、把我剪除。</a:t>
            </a:r>
            <a:r>
              <a:rPr lang="en-US" sz="2600" b="1" dirty="0">
                <a:latin typeface="Kaiti SC" charset="-122"/>
                <a:ea typeface="Kaiti SC" charset="-122"/>
                <a:cs typeface="Kaiti SC" charset="-122"/>
              </a:rPr>
              <a:t/>
            </a:r>
            <a:br>
              <a:rPr lang="en-US" sz="2600" b="1" dirty="0">
                <a:latin typeface="Kaiti SC" charset="-122"/>
                <a:ea typeface="Kaiti SC" charset="-122"/>
                <a:cs typeface="Kaiti SC" charset="-122"/>
              </a:rPr>
            </a:br>
            <a:r>
              <a:rPr lang="zh-TW" altLang="en-US" sz="2600" b="1" dirty="0" smtClean="0">
                <a:latin typeface="Kaiti SC" charset="-122"/>
                <a:ea typeface="Kaiti SC" charset="-122"/>
                <a:cs typeface="Kaiti SC" charset="-122"/>
              </a:rPr>
              <a:t>這些</a:t>
            </a:r>
            <a:r>
              <a:rPr lang="zh-TW" altLang="en-US" sz="2600" b="1" dirty="0">
                <a:latin typeface="Kaiti SC" charset="-122"/>
                <a:ea typeface="Kaiti SC" charset="-122"/>
                <a:cs typeface="Kaiti SC" charset="-122"/>
              </a:rPr>
              <a:t>終日如水環繞我、一齊都來圍困我。</a:t>
            </a:r>
            <a:r>
              <a:rPr lang="en-US" sz="2600" b="1" dirty="0">
                <a:latin typeface="Kaiti SC" charset="-122"/>
                <a:ea typeface="Kaiti SC" charset="-122"/>
                <a:cs typeface="Kaiti SC" charset="-122"/>
              </a:rPr>
              <a:t/>
            </a:r>
            <a:br>
              <a:rPr lang="en-US" sz="2600" b="1" dirty="0">
                <a:latin typeface="Kaiti SC" charset="-122"/>
                <a:ea typeface="Kaiti SC" charset="-122"/>
                <a:cs typeface="Kaiti SC" charset="-122"/>
              </a:rPr>
            </a:br>
            <a:r>
              <a:rPr lang="zh-TW" altLang="en-US" sz="2600" b="1" dirty="0" smtClean="0">
                <a:latin typeface="Kaiti SC" charset="-122"/>
                <a:ea typeface="Kaiti SC" charset="-122"/>
                <a:cs typeface="Kaiti SC" charset="-122"/>
              </a:rPr>
              <a:t>你</a:t>
            </a:r>
            <a:r>
              <a:rPr lang="zh-TW" altLang="en-US" sz="2600" b="1" dirty="0">
                <a:latin typeface="Kaiti SC" charset="-122"/>
                <a:ea typeface="Kaiti SC" charset="-122"/>
                <a:cs typeface="Kaiti SC" charset="-122"/>
              </a:rPr>
              <a:t>把我的良朋密友隔在遠處、使我所認識的人、進入黑暗裡。</a:t>
            </a:r>
            <a:r>
              <a:rPr lang="en-US" sz="2600" b="1" dirty="0">
                <a:latin typeface="Kaiti SC" charset="-122"/>
                <a:ea typeface="Kaiti SC" charset="-122"/>
                <a:cs typeface="Kaiti SC" charset="-122"/>
              </a:rPr>
              <a:t> </a:t>
            </a:r>
            <a:endParaRPr lang="en-US" sz="2600" b="1" dirty="0" smtClean="0">
              <a:latin typeface="Kaiti SC" charset="-122"/>
              <a:ea typeface="Kaiti SC" charset="-122"/>
              <a:cs typeface="Kaiti SC" charset="-122"/>
            </a:endParaRPr>
          </a:p>
          <a:p>
            <a:pPr algn="r"/>
            <a:r>
              <a:rPr lang="zh-TW" altLang="en-US" dirty="0" smtClean="0">
                <a:latin typeface="Libian SC" charset="-122"/>
                <a:ea typeface="Libian SC" charset="-122"/>
                <a:cs typeface="Libian SC" charset="-122"/>
              </a:rPr>
              <a:t>詩篇 </a:t>
            </a:r>
            <a:r>
              <a:rPr lang="en-US" altLang="zh-TW" dirty="0" smtClean="0">
                <a:latin typeface="Libian SC" charset="-122"/>
                <a:ea typeface="Libian SC" charset="-122"/>
                <a:cs typeface="Libian SC" charset="-122"/>
              </a:rPr>
              <a:t>88</a:t>
            </a:r>
            <a:r>
              <a:rPr lang="zh-TW" altLang="en-US" dirty="0" smtClean="0">
                <a:latin typeface="Libian SC" charset="-122"/>
                <a:ea typeface="Libian SC" charset="-122"/>
                <a:cs typeface="Libian SC" charset="-122"/>
              </a:rPr>
              <a:t>：</a:t>
            </a:r>
            <a:r>
              <a:rPr lang="en-US" altLang="zh-TW" dirty="0" smtClean="0">
                <a:latin typeface="Libian SC" charset="-122"/>
                <a:ea typeface="Libian SC" charset="-122"/>
                <a:cs typeface="Libian SC" charset="-122"/>
              </a:rPr>
              <a:t>10~18</a:t>
            </a:r>
            <a:endParaRPr lang="en-US" dirty="0">
              <a:latin typeface="Libian SC" charset="-122"/>
              <a:ea typeface="Libian SC" charset="-122"/>
              <a:cs typeface="Libian SC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10366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81000"/>
            <a:ext cx="3950864" cy="6053099"/>
          </a:xfrm>
        </p:spPr>
      </p:pic>
    </p:spTree>
    <p:extLst>
      <p:ext uri="{BB962C8B-B14F-4D97-AF65-F5344CB8AC3E}">
        <p14:creationId xmlns:p14="http://schemas.microsoft.com/office/powerpoint/2010/main" val="1518369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8458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Kaiti SC" charset="-122"/>
                <a:ea typeface="Kaiti SC" charset="-122"/>
                <a:cs typeface="Kaiti SC" charset="-122"/>
              </a:rPr>
              <a:t>那吩咐光從黑暗裡照出來</a:t>
            </a:r>
            <a:r>
              <a:rPr lang="zh-TW" altLang="en-US" sz="2800" b="1" dirty="0" smtClean="0">
                <a:latin typeface="Kaiti SC" charset="-122"/>
                <a:ea typeface="Kaiti SC" charset="-122"/>
                <a:cs typeface="Kaiti SC" charset="-122"/>
              </a:rPr>
              <a:t>的神</a:t>
            </a:r>
            <a:r>
              <a:rPr lang="zh-TW" altLang="en-US" sz="2800" b="1" dirty="0">
                <a:latin typeface="Kaiti SC" charset="-122"/>
                <a:ea typeface="Kaiti SC" charset="-122"/>
                <a:cs typeface="Kaiti SC" charset="-122"/>
              </a:rPr>
              <a:t>、已經照在我們心裡、叫我們</a:t>
            </a:r>
            <a:r>
              <a:rPr lang="zh-TW" altLang="en-US" sz="2800" b="1" dirty="0" smtClean="0">
                <a:latin typeface="Kaiti SC" charset="-122"/>
                <a:ea typeface="Kaiti SC" charset="-122"/>
                <a:cs typeface="Kaiti SC" charset="-122"/>
              </a:rPr>
              <a:t>得知神</a:t>
            </a:r>
            <a:r>
              <a:rPr lang="zh-TW" altLang="en-US" sz="2800" b="1" dirty="0">
                <a:latin typeface="Kaiti SC" charset="-122"/>
                <a:ea typeface="Kaiti SC" charset="-122"/>
                <a:cs typeface="Kaiti SC" charset="-122"/>
              </a:rPr>
              <a:t>榮耀的光、顯在耶穌基督的面上</a:t>
            </a:r>
            <a:r>
              <a:rPr lang="zh-TW" altLang="en-US" sz="2800" b="1" dirty="0" smtClean="0">
                <a:latin typeface="Kaiti SC" charset="-122"/>
                <a:ea typeface="Kaiti SC" charset="-122"/>
                <a:cs typeface="Kaiti SC" charset="-122"/>
              </a:rPr>
              <a:t>。我們</a:t>
            </a:r>
            <a:r>
              <a:rPr lang="zh-TW" altLang="en-US" sz="2800" b="1" dirty="0">
                <a:latin typeface="Kaiti SC" charset="-122"/>
                <a:ea typeface="Kaiti SC" charset="-122"/>
                <a:cs typeface="Kaiti SC" charset="-122"/>
              </a:rPr>
              <a:t>有這寶貝放在瓦器裡、要顯明這莫大的能力、是出於　神、不是出於我們</a:t>
            </a:r>
            <a:r>
              <a:rPr lang="zh-TW" altLang="en-US" sz="2800" b="1" dirty="0" smtClean="0">
                <a:latin typeface="Kaiti SC" charset="-122"/>
                <a:ea typeface="Kaiti SC" charset="-122"/>
                <a:cs typeface="Kaiti SC" charset="-122"/>
              </a:rPr>
              <a:t>。我們</a:t>
            </a:r>
            <a:r>
              <a:rPr lang="zh-TW" altLang="en-US" sz="2800" b="1" dirty="0">
                <a:latin typeface="Kaiti SC" charset="-122"/>
                <a:ea typeface="Kaiti SC" charset="-122"/>
                <a:cs typeface="Kaiti SC" charset="-122"/>
              </a:rPr>
              <a:t>四面受敵、卻不被困住．心裡作難、卻不至失望</a:t>
            </a:r>
            <a:r>
              <a:rPr lang="zh-TW" altLang="en-US" sz="2800" b="1" dirty="0" smtClean="0">
                <a:latin typeface="Kaiti SC" charset="-122"/>
                <a:ea typeface="Kaiti SC" charset="-122"/>
                <a:cs typeface="Kaiti SC" charset="-122"/>
              </a:rPr>
              <a:t>．遭</a:t>
            </a:r>
            <a:r>
              <a:rPr lang="zh-TW" altLang="en-US" sz="2800" b="1" dirty="0">
                <a:latin typeface="Kaiti SC" charset="-122"/>
                <a:ea typeface="Kaiti SC" charset="-122"/>
                <a:cs typeface="Kaiti SC" charset="-122"/>
              </a:rPr>
              <a:t>逼迫、卻不被丟棄．打倒了、卻不至死亡</a:t>
            </a:r>
            <a:r>
              <a:rPr lang="zh-TW" altLang="en-US" sz="2800" b="1" dirty="0" smtClean="0">
                <a:latin typeface="Kaiti SC" charset="-122"/>
                <a:ea typeface="Kaiti SC" charset="-122"/>
                <a:cs typeface="Kaiti SC" charset="-122"/>
              </a:rPr>
              <a:t>．身</a:t>
            </a:r>
            <a:r>
              <a:rPr lang="zh-TW" altLang="en-US" sz="2800" b="1" dirty="0">
                <a:latin typeface="Kaiti SC" charset="-122"/>
                <a:ea typeface="Kaiti SC" charset="-122"/>
                <a:cs typeface="Kaiti SC" charset="-122"/>
              </a:rPr>
              <a:t>上常帶著耶穌的死、使耶穌的生、也顯明在我們身上。</a:t>
            </a:r>
            <a:endParaRPr lang="en-US" sz="2800" b="1" dirty="0">
              <a:latin typeface="Kaiti SC" charset="-122"/>
              <a:ea typeface="Kaiti SC" charset="-122"/>
              <a:cs typeface="Kaiti SC" charset="-122"/>
            </a:endParaRPr>
          </a:p>
          <a:p>
            <a:r>
              <a:rPr lang="en-US" sz="2800" b="1" dirty="0">
                <a:latin typeface="Kaiti SC" charset="-122"/>
                <a:ea typeface="Kaiti SC" charset="-122"/>
                <a:cs typeface="Kaiti SC" charset="-122"/>
              </a:rPr>
              <a:t>……</a:t>
            </a:r>
          </a:p>
          <a:p>
            <a:r>
              <a:rPr lang="zh-TW" altLang="en-US" sz="2800" b="1" dirty="0" smtClean="0">
                <a:latin typeface="Kaiti SC" charset="-122"/>
                <a:ea typeface="Kaiti SC" charset="-122"/>
                <a:cs typeface="Kaiti SC" charset="-122"/>
              </a:rPr>
              <a:t>所以</a:t>
            </a:r>
            <a:r>
              <a:rPr lang="zh-TW" altLang="en-US" sz="2800" b="1" dirty="0">
                <a:latin typeface="Kaiti SC" charset="-122"/>
                <a:ea typeface="Kaiti SC" charset="-122"/>
                <a:cs typeface="Kaiti SC" charset="-122"/>
              </a:rPr>
              <a:t>我們不喪膽．外體雖然毀壞、內心卻一天新似一天</a:t>
            </a:r>
            <a:r>
              <a:rPr lang="zh-TW" altLang="en-US" sz="2800" b="1" dirty="0" smtClean="0">
                <a:latin typeface="Kaiti SC" charset="-122"/>
                <a:ea typeface="Kaiti SC" charset="-122"/>
                <a:cs typeface="Kaiti SC" charset="-122"/>
              </a:rPr>
              <a:t>。我們</a:t>
            </a:r>
            <a:r>
              <a:rPr lang="zh-TW" altLang="en-US" sz="2800" b="1" dirty="0">
                <a:latin typeface="Kaiti SC" charset="-122"/>
                <a:ea typeface="Kaiti SC" charset="-122"/>
                <a:cs typeface="Kaiti SC" charset="-122"/>
              </a:rPr>
              <a:t>這至暫至輕的苦楚、要為我們成就極重無比永遠的榮耀</a:t>
            </a:r>
            <a:r>
              <a:rPr lang="zh-TW" altLang="en-US" sz="2800" b="1" dirty="0" smtClean="0">
                <a:latin typeface="Kaiti SC" charset="-122"/>
                <a:ea typeface="Kaiti SC" charset="-122"/>
                <a:cs typeface="Kaiti SC" charset="-122"/>
              </a:rPr>
              <a:t>。原來</a:t>
            </a:r>
            <a:r>
              <a:rPr lang="zh-TW" altLang="en-US" sz="2800" b="1" dirty="0">
                <a:latin typeface="Kaiti SC" charset="-122"/>
                <a:ea typeface="Kaiti SC" charset="-122"/>
                <a:cs typeface="Kaiti SC" charset="-122"/>
              </a:rPr>
              <a:t>我們不是顧念所見的、乃是顧念所不見的．因為所見的是暫時的、所不見的是永遠的</a:t>
            </a:r>
            <a:r>
              <a:rPr lang="zh-TW" altLang="en-US" sz="2800" b="1" dirty="0" smtClean="0">
                <a:latin typeface="Kaiti SC" charset="-122"/>
                <a:ea typeface="Kaiti SC" charset="-122"/>
                <a:cs typeface="Kaiti SC" charset="-122"/>
              </a:rPr>
              <a:t>。</a:t>
            </a:r>
            <a:endParaRPr lang="en-US" altLang="zh-TW" sz="2800" b="1" dirty="0" smtClean="0">
              <a:latin typeface="Kaiti SC" charset="-122"/>
              <a:ea typeface="Kaiti SC" charset="-122"/>
              <a:cs typeface="Kaiti SC" charset="-122"/>
            </a:endParaRPr>
          </a:p>
          <a:p>
            <a:pPr algn="r"/>
            <a:endParaRPr lang="en-US" altLang="zh-CN" sz="2400" dirty="0" smtClean="0">
              <a:latin typeface="Libian SC" charset="-122"/>
              <a:ea typeface="Libian SC" charset="-122"/>
              <a:cs typeface="Libian SC" charset="-122"/>
            </a:endParaRPr>
          </a:p>
          <a:p>
            <a:pPr algn="r"/>
            <a:r>
              <a:rPr lang="zh-CN" altLang="en-US" sz="2400" dirty="0" smtClean="0">
                <a:latin typeface="Libian SC" charset="-122"/>
                <a:ea typeface="Libian SC" charset="-122"/>
                <a:cs typeface="Libian SC" charset="-122"/>
              </a:rPr>
              <a:t>哥</a:t>
            </a:r>
            <a:r>
              <a:rPr lang="zh-CN" altLang="en-US" sz="2400" dirty="0">
                <a:latin typeface="Libian SC" charset="-122"/>
                <a:ea typeface="Libian SC" charset="-122"/>
                <a:cs typeface="Libian SC" charset="-122"/>
              </a:rPr>
              <a:t>林多後</a:t>
            </a:r>
            <a:r>
              <a:rPr lang="zh-CN" altLang="en-US" sz="2400" dirty="0" smtClean="0">
                <a:latin typeface="Libian SC" charset="-122"/>
                <a:ea typeface="Libian SC" charset="-122"/>
                <a:cs typeface="Libian SC" charset="-122"/>
              </a:rPr>
              <a:t>書</a:t>
            </a:r>
            <a:r>
              <a:rPr lang="zh-TW" altLang="en-US" sz="2400" dirty="0" smtClean="0">
                <a:latin typeface="Libian SC" charset="-122"/>
                <a:ea typeface="Libian SC" charset="-122"/>
                <a:cs typeface="Libian SC" charset="-122"/>
              </a:rPr>
              <a:t> </a:t>
            </a:r>
            <a:r>
              <a:rPr lang="en-US" altLang="zh-TW" sz="2400" dirty="0" smtClean="0">
                <a:latin typeface="Libian SC" charset="-122"/>
                <a:ea typeface="Libian SC" charset="-122"/>
                <a:cs typeface="Libian SC" charset="-122"/>
              </a:rPr>
              <a:t>4</a:t>
            </a:r>
            <a:r>
              <a:rPr lang="zh-TW" altLang="en-US" sz="2400" dirty="0" smtClean="0">
                <a:latin typeface="Libian SC" charset="-122"/>
                <a:ea typeface="Libian SC" charset="-122"/>
                <a:cs typeface="Libian SC" charset="-122"/>
              </a:rPr>
              <a:t>：</a:t>
            </a:r>
            <a:r>
              <a:rPr lang="en-US" altLang="zh-TW" sz="2400" dirty="0" smtClean="0">
                <a:latin typeface="Libian SC" charset="-122"/>
                <a:ea typeface="Libian SC" charset="-122"/>
                <a:cs typeface="Libian SC" charset="-122"/>
              </a:rPr>
              <a:t>6</a:t>
            </a:r>
            <a:r>
              <a:rPr lang="zh-TW" altLang="en-US" sz="2400" dirty="0" smtClean="0">
                <a:latin typeface="Libian SC" charset="-122"/>
                <a:ea typeface="Libian SC" charset="-122"/>
                <a:cs typeface="Libian SC" charset="-122"/>
              </a:rPr>
              <a:t>～</a:t>
            </a:r>
            <a:r>
              <a:rPr lang="en-US" altLang="zh-TW" sz="2400" dirty="0" smtClean="0">
                <a:latin typeface="Libian SC" charset="-122"/>
                <a:ea typeface="Libian SC" charset="-122"/>
                <a:cs typeface="Libian SC" charset="-122"/>
              </a:rPr>
              <a:t>18</a:t>
            </a:r>
            <a:endParaRPr lang="en-US" sz="2400" dirty="0">
              <a:latin typeface="Libian SC" charset="-122"/>
              <a:ea typeface="Libian SC" charset="-122"/>
              <a:cs typeface="Libian SC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8552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632" y="457200"/>
            <a:ext cx="4792936" cy="5918679"/>
          </a:xfrm>
        </p:spPr>
      </p:pic>
    </p:spTree>
    <p:extLst>
      <p:ext uri="{BB962C8B-B14F-4D97-AF65-F5344CB8AC3E}">
        <p14:creationId xmlns:p14="http://schemas.microsoft.com/office/powerpoint/2010/main" val="585287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858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Weibei SC" charset="-122"/>
                <a:ea typeface="Weibei SC" charset="-122"/>
                <a:cs typeface="Weibei SC" charset="-122"/>
              </a:rPr>
              <a:t>應許的鑰匙</a:t>
            </a:r>
            <a:r>
              <a:rPr lang="en-US" altLang="zh-TW" sz="3600" dirty="0" smtClean="0"/>
              <a:t>(a Key called </a:t>
            </a:r>
            <a:r>
              <a:rPr lang="en-US" altLang="zh-TW" sz="3600" i="1" dirty="0" smtClean="0"/>
              <a:t>Promise</a:t>
            </a:r>
            <a:r>
              <a:rPr lang="en-US" altLang="zh-TW" sz="3600" dirty="0" smtClean="0"/>
              <a:t>)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381000" y="1446193"/>
            <a:ext cx="83058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latin typeface="Kaiti SC" charset="-122"/>
                <a:ea typeface="Kaiti SC" charset="-122"/>
                <a:cs typeface="Kaiti SC" charset="-122"/>
              </a:rPr>
              <a:t>我願男人無忿怒、無爭論、</a:t>
            </a:r>
            <a:r>
              <a:rPr lang="en-US" altLang="zh-TW" sz="3200" b="1" dirty="0">
                <a:latin typeface="Kaiti SC" charset="-122"/>
                <a:ea typeface="Kaiti SC" charset="-122"/>
                <a:cs typeface="Kaiti SC" charset="-122"/>
              </a:rPr>
              <a:t>〔</a:t>
            </a:r>
            <a:r>
              <a:rPr lang="zh-TW" altLang="en-US" sz="3200" b="1" dirty="0">
                <a:latin typeface="Kaiti SC" charset="-122"/>
                <a:ea typeface="Kaiti SC" charset="-122"/>
                <a:cs typeface="Kaiti SC" charset="-122"/>
              </a:rPr>
              <a:t>爭論或作疑惑</a:t>
            </a:r>
            <a:r>
              <a:rPr lang="en-US" altLang="zh-TW" sz="3200" b="1" dirty="0">
                <a:latin typeface="Kaiti SC" charset="-122"/>
                <a:ea typeface="Kaiti SC" charset="-122"/>
                <a:cs typeface="Kaiti SC" charset="-122"/>
              </a:rPr>
              <a:t>〕</a:t>
            </a:r>
            <a:r>
              <a:rPr lang="zh-TW" altLang="en-US" sz="3200" b="1" dirty="0">
                <a:latin typeface="Kaiti SC" charset="-122"/>
                <a:ea typeface="Kaiti SC" charset="-122"/>
                <a:cs typeface="Kaiti SC" charset="-122"/>
              </a:rPr>
              <a:t>舉起聖潔的手、隨處</a:t>
            </a:r>
            <a:r>
              <a:rPr lang="zh-TW" altLang="en-US" sz="3200" b="1" dirty="0">
                <a:solidFill>
                  <a:srgbClr val="FF3545"/>
                </a:solidFill>
                <a:latin typeface="Kaiti SC" charset="-122"/>
                <a:ea typeface="Kaiti SC" charset="-122"/>
                <a:cs typeface="Kaiti SC" charset="-122"/>
              </a:rPr>
              <a:t>禱告</a:t>
            </a:r>
            <a:r>
              <a:rPr lang="zh-TW" altLang="en-US" sz="3200" b="1" dirty="0">
                <a:latin typeface="Kaiti SC" charset="-122"/>
                <a:ea typeface="Kaiti SC" charset="-122"/>
                <a:cs typeface="Kaiti SC" charset="-122"/>
              </a:rPr>
              <a:t>。</a:t>
            </a:r>
            <a:r>
              <a:rPr lang="en-US" sz="3200" b="1" dirty="0">
                <a:latin typeface="Kaiti SC" charset="-122"/>
                <a:ea typeface="Kaiti SC" charset="-122"/>
                <a:cs typeface="Kaiti SC" charset="-122"/>
              </a:rPr>
              <a:t> </a:t>
            </a:r>
            <a:endParaRPr lang="en-US" altLang="zh-TW" sz="3200" b="1" dirty="0" smtClean="0">
              <a:latin typeface="Kaiti SC" charset="-122"/>
              <a:ea typeface="Kaiti SC" charset="-122"/>
              <a:cs typeface="Kaiti SC" charset="-122"/>
            </a:endParaRPr>
          </a:p>
          <a:p>
            <a:pPr algn="r"/>
            <a:r>
              <a:rPr lang="zh-TW" altLang="en-US" sz="2800" dirty="0">
                <a:latin typeface="Libian SC" charset="-122"/>
                <a:ea typeface="Libian SC" charset="-122"/>
                <a:cs typeface="Libian SC" charset="-122"/>
              </a:rPr>
              <a:t>提摩太前書 </a:t>
            </a:r>
            <a:r>
              <a:rPr lang="en-US" altLang="zh-TW" sz="2800" dirty="0" smtClean="0">
                <a:latin typeface="Libian SC" charset="-122"/>
                <a:ea typeface="Libian SC" charset="-122"/>
                <a:cs typeface="Libian SC" charset="-122"/>
              </a:rPr>
              <a:t> 2</a:t>
            </a:r>
            <a:r>
              <a:rPr lang="zh-TW" altLang="en-US" sz="2800" dirty="0" smtClean="0">
                <a:latin typeface="Libian SC" charset="-122"/>
                <a:ea typeface="Libian SC" charset="-122"/>
                <a:cs typeface="Libian SC" charset="-122"/>
              </a:rPr>
              <a:t>：</a:t>
            </a:r>
            <a:r>
              <a:rPr lang="en-US" altLang="zh-TW" sz="2800" dirty="0" smtClean="0">
                <a:latin typeface="Libian SC" charset="-122"/>
                <a:ea typeface="Libian SC" charset="-122"/>
                <a:cs typeface="Libian SC" charset="-122"/>
              </a:rPr>
              <a:t>8</a:t>
            </a:r>
            <a:endParaRPr lang="en-US" sz="2800" dirty="0">
              <a:latin typeface="Libian SC" charset="-122"/>
              <a:ea typeface="Libian SC" charset="-122"/>
              <a:cs typeface="Libian SC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2954298"/>
            <a:ext cx="83058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latin typeface="Kaiti SC" charset="-122"/>
                <a:ea typeface="Kaiti SC" charset="-122"/>
                <a:cs typeface="Kaiti SC" charset="-122"/>
              </a:rPr>
              <a:t>因此他已將又寶貴又極大的</a:t>
            </a:r>
            <a:r>
              <a:rPr lang="zh-TW" altLang="en-US" sz="3200" b="1" dirty="0">
                <a:solidFill>
                  <a:srgbClr val="FF3545"/>
                </a:solidFill>
                <a:latin typeface="Kaiti SC" charset="-122"/>
                <a:ea typeface="Kaiti SC" charset="-122"/>
                <a:cs typeface="Kaiti SC" charset="-122"/>
              </a:rPr>
              <a:t>應許</a:t>
            </a:r>
            <a:r>
              <a:rPr lang="zh-TW" altLang="en-US" sz="3200" b="1" dirty="0">
                <a:latin typeface="Kaiti SC" charset="-122"/>
                <a:ea typeface="Kaiti SC" charset="-122"/>
                <a:cs typeface="Kaiti SC" charset="-122"/>
              </a:rPr>
              <a:t>賜給我們、叫我們既脫離世上從情慾來的敗壞、就得與　神的性情有分。 </a:t>
            </a:r>
            <a:endParaRPr lang="en-US" altLang="zh-TW" sz="3200" b="1" dirty="0" smtClean="0">
              <a:latin typeface="Kaiti SC" charset="-122"/>
              <a:ea typeface="Kaiti SC" charset="-122"/>
              <a:cs typeface="Kaiti SC" charset="-122"/>
            </a:endParaRPr>
          </a:p>
          <a:p>
            <a:pPr algn="r"/>
            <a:r>
              <a:rPr lang="ja-JP" altLang="en-US" sz="2800" dirty="0">
                <a:latin typeface="Libian SC" charset="-122"/>
                <a:ea typeface="Libian SC" charset="-122"/>
                <a:cs typeface="Libian SC" charset="-122"/>
              </a:rPr>
              <a:t>彼得後書</a:t>
            </a:r>
            <a:r>
              <a:rPr lang="en-US" altLang="zh-TW" sz="2800" dirty="0" smtClean="0">
                <a:latin typeface="Libian SC" charset="-122"/>
                <a:ea typeface="Libian SC" charset="-122"/>
                <a:cs typeface="Libian SC" charset="-122"/>
              </a:rPr>
              <a:t> 1</a:t>
            </a:r>
            <a:r>
              <a:rPr lang="zh-TW" altLang="en-US" sz="2800" dirty="0" smtClean="0">
                <a:latin typeface="Libian SC" charset="-122"/>
                <a:ea typeface="Libian SC" charset="-122"/>
                <a:cs typeface="Libian SC" charset="-122"/>
              </a:rPr>
              <a:t>：</a:t>
            </a:r>
            <a:r>
              <a:rPr lang="en-US" altLang="zh-TW" sz="2800" dirty="0">
                <a:latin typeface="Libian SC" charset="-122"/>
                <a:ea typeface="Libian SC" charset="-122"/>
                <a:cs typeface="Libian SC" charset="-122"/>
              </a:rPr>
              <a:t>4</a:t>
            </a:r>
            <a:endParaRPr lang="en-US" sz="2800" dirty="0">
              <a:latin typeface="Libian SC" charset="-122"/>
              <a:ea typeface="Libian SC" charset="-122"/>
              <a:cs typeface="Libian SC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4954846"/>
            <a:ext cx="8305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latin typeface="Kaiti SC" charset="-122"/>
                <a:ea typeface="Kaiti SC" charset="-122"/>
                <a:cs typeface="Kaiti SC" charset="-122"/>
              </a:rPr>
              <a:t>主所應許我們的就是</a:t>
            </a:r>
            <a:r>
              <a:rPr lang="zh-TW" altLang="en-US" sz="3200" b="1" dirty="0">
                <a:solidFill>
                  <a:srgbClr val="FF3545"/>
                </a:solidFill>
                <a:latin typeface="Kaiti SC" charset="-122"/>
                <a:ea typeface="Kaiti SC" charset="-122"/>
                <a:cs typeface="Kaiti SC" charset="-122"/>
              </a:rPr>
              <a:t>永生</a:t>
            </a:r>
            <a:r>
              <a:rPr lang="zh-TW" altLang="en-US" sz="3200" b="1" dirty="0">
                <a:latin typeface="Kaiti SC" charset="-122"/>
                <a:ea typeface="Kaiti SC" charset="-122"/>
                <a:cs typeface="Kaiti SC" charset="-122"/>
              </a:rPr>
              <a:t>。</a:t>
            </a:r>
            <a:endParaRPr lang="en-US" altLang="zh-TW" sz="3200" b="1" dirty="0" smtClean="0">
              <a:latin typeface="Kaiti SC" charset="-122"/>
              <a:ea typeface="Kaiti SC" charset="-122"/>
              <a:cs typeface="Kaiti SC" charset="-122"/>
            </a:endParaRPr>
          </a:p>
          <a:p>
            <a:pPr algn="r"/>
            <a:r>
              <a:rPr lang="zh-TW" altLang="en-US" sz="2800" dirty="0">
                <a:latin typeface="Libian SC" charset="-122"/>
                <a:ea typeface="Libian SC" charset="-122"/>
                <a:cs typeface="Libian SC" charset="-122"/>
              </a:rPr>
              <a:t>約翰一書</a:t>
            </a:r>
            <a:r>
              <a:rPr lang="en-US" altLang="zh-TW" sz="2800" dirty="0" smtClean="0">
                <a:latin typeface="Libian SC" charset="-122"/>
                <a:ea typeface="Libian SC" charset="-122"/>
                <a:cs typeface="Libian SC" charset="-122"/>
              </a:rPr>
              <a:t> </a:t>
            </a:r>
            <a:r>
              <a:rPr lang="en-US" altLang="zh-TW" sz="2800" dirty="0">
                <a:latin typeface="Libian SC" charset="-122"/>
                <a:ea typeface="Libian SC" charset="-122"/>
                <a:cs typeface="Libian SC" charset="-122"/>
              </a:rPr>
              <a:t>2</a:t>
            </a:r>
            <a:r>
              <a:rPr lang="zh-TW" altLang="en-US" sz="2800" dirty="0" smtClean="0">
                <a:latin typeface="Libian SC" charset="-122"/>
                <a:ea typeface="Libian SC" charset="-122"/>
                <a:cs typeface="Libian SC" charset="-122"/>
              </a:rPr>
              <a:t>：</a:t>
            </a:r>
            <a:r>
              <a:rPr lang="en-US" altLang="zh-TW" sz="2800" dirty="0" smtClean="0">
                <a:latin typeface="Libian SC" charset="-122"/>
                <a:ea typeface="Libian SC" charset="-122"/>
                <a:cs typeface="Libian SC" charset="-122"/>
              </a:rPr>
              <a:t>25</a:t>
            </a:r>
            <a:endParaRPr lang="en-US" sz="2800" dirty="0">
              <a:latin typeface="Libian SC" charset="-122"/>
              <a:ea typeface="Libian SC" charset="-122"/>
              <a:cs typeface="Libian SC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79196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57200"/>
            <a:ext cx="7239000" cy="5918679"/>
          </a:xfrm>
        </p:spPr>
      </p:pic>
    </p:spTree>
    <p:extLst>
      <p:ext uri="{BB962C8B-B14F-4D97-AF65-F5344CB8AC3E}">
        <p14:creationId xmlns:p14="http://schemas.microsoft.com/office/powerpoint/2010/main" val="748238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b="1" dirty="0" smtClean="0">
                <a:latin typeface="Kaiti TC" charset="-120"/>
                <a:ea typeface="Kaiti TC" charset="-120"/>
                <a:cs typeface="Kaiti TC" charset="-120"/>
              </a:rPr>
              <a:t>16 </a:t>
            </a:r>
            <a:r>
              <a:rPr lang="zh-TW" altLang="en-US" b="1" dirty="0">
                <a:latin typeface="Kaiti TC" charset="-120"/>
                <a:ea typeface="Kaiti TC" charset="-120"/>
                <a:cs typeface="Kaiti TC" charset="-120"/>
              </a:rPr>
              <a:t>愉悅山上訪牧人</a:t>
            </a:r>
            <a:endParaRPr lang="en-US" b="1" dirty="0">
              <a:latin typeface="Kaiti TC" charset="-120"/>
              <a:ea typeface="Kaiti TC" charset="-120"/>
              <a:cs typeface="Kaiti TC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85777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5715000" y="5105400"/>
            <a:ext cx="990600" cy="685800"/>
          </a:xfrm>
          <a:prstGeom prst="wedgeRoundRectCallout">
            <a:avLst>
              <a:gd name="adj1" fmla="val 130962"/>
              <a:gd name="adj2" fmla="val 89167"/>
              <a:gd name="adj3" fmla="val 16667"/>
            </a:avLst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You are Here</a:t>
            </a:r>
          </a:p>
        </p:txBody>
      </p:sp>
    </p:spTree>
    <p:extLst>
      <p:ext uri="{BB962C8B-B14F-4D97-AF65-F5344CB8AC3E}">
        <p14:creationId xmlns:p14="http://schemas.microsoft.com/office/powerpoint/2010/main" val="510322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95400"/>
            <a:ext cx="7799406" cy="4370846"/>
          </a:xfrm>
        </p:spPr>
      </p:pic>
    </p:spTree>
    <p:extLst>
      <p:ext uri="{BB962C8B-B14F-4D97-AF65-F5344CB8AC3E}">
        <p14:creationId xmlns:p14="http://schemas.microsoft.com/office/powerpoint/2010/main" val="457175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b="1" dirty="0" smtClean="0">
                <a:latin typeface="Kaiti TC" charset="-120"/>
                <a:ea typeface="Kaiti TC" charset="-120"/>
                <a:cs typeface="Kaiti TC" charset="-120"/>
              </a:rPr>
              <a:t>15 </a:t>
            </a:r>
            <a:r>
              <a:rPr lang="zh-TW" altLang="en-US" b="1" dirty="0">
                <a:latin typeface="Kaiti TC" charset="-120"/>
                <a:ea typeface="Kaiti TC" charset="-120"/>
                <a:cs typeface="Kaiti TC" charset="-120"/>
              </a:rPr>
              <a:t>疑惑寨死裏逃生</a:t>
            </a:r>
            <a:endParaRPr lang="en-US" b="1" dirty="0">
              <a:latin typeface="Kaiti TC" charset="-120"/>
              <a:ea typeface="Kaiti TC" charset="-120"/>
              <a:cs typeface="Kaiti TC" charset="-12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57200"/>
            <a:ext cx="82296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Weibei SC" charset="-122"/>
                <a:ea typeface="Weibei SC" charset="-122"/>
                <a:cs typeface="Weibei SC" charset="-122"/>
              </a:rPr>
              <a:t>第二天清晨，基督徒起床後準備動身，但是他們還想留他再住一夜。他們說道：“如果天氣晴朗，我們將帶領你去觀賞</a:t>
            </a:r>
            <a:r>
              <a:rPr lang="en-US" sz="2800" dirty="0">
                <a:solidFill>
                  <a:srgbClr val="FF3545"/>
                </a:solidFill>
                <a:latin typeface="Weibei SC" charset="-122"/>
                <a:ea typeface="Weibei SC" charset="-122"/>
                <a:cs typeface="Weibei SC" charset="-122"/>
              </a:rPr>
              <a:t>愉悅山</a:t>
            </a:r>
            <a:r>
              <a:rPr lang="en-US" sz="2800" dirty="0">
                <a:latin typeface="Weibei SC" charset="-122"/>
                <a:ea typeface="Weibei SC" charset="-122"/>
                <a:cs typeface="Weibei SC" charset="-122"/>
              </a:rPr>
              <a:t>。”他們說，</a:t>
            </a:r>
            <a:r>
              <a:rPr lang="en-US" sz="2800" dirty="0">
                <a:solidFill>
                  <a:srgbClr val="FF0000"/>
                </a:solidFill>
                <a:latin typeface="Weibei SC" charset="-122"/>
                <a:ea typeface="Weibei SC" charset="-122"/>
                <a:cs typeface="Weibei SC" charset="-122"/>
              </a:rPr>
              <a:t>愉悅山</a:t>
            </a:r>
            <a:r>
              <a:rPr lang="en-US" sz="2800" dirty="0">
                <a:latin typeface="Weibei SC" charset="-122"/>
                <a:ea typeface="Weibei SC" charset="-122"/>
                <a:cs typeface="Weibei SC" charset="-122"/>
              </a:rPr>
              <a:t>的美景將會使他感到更加欣慰，因為那裡離他所朝思暮想的天堂更加接近。於是他表示贊成並留了下來。早飯後，</a:t>
            </a:r>
            <a:r>
              <a:rPr lang="en-US" sz="2800" dirty="0" smtClean="0">
                <a:latin typeface="Weibei SC" charset="-122"/>
                <a:ea typeface="Weibei SC" charset="-122"/>
                <a:cs typeface="Weibei SC" charset="-122"/>
              </a:rPr>
              <a:t>他們領他登上</a:t>
            </a:r>
            <a:r>
              <a:rPr lang="zh-TW" altLang="en-US" sz="2800" dirty="0" smtClean="0">
                <a:latin typeface="Weibei SC" charset="-122"/>
                <a:ea typeface="Weibei SC" charset="-122"/>
                <a:cs typeface="Weibei SC" charset="-122"/>
              </a:rPr>
              <a:t>宮</a:t>
            </a:r>
            <a:r>
              <a:rPr lang="en-US" sz="2800" dirty="0" smtClean="0">
                <a:latin typeface="Weibei SC" charset="-122"/>
                <a:ea typeface="Weibei SC" charset="-122"/>
                <a:cs typeface="Weibei SC" charset="-122"/>
              </a:rPr>
              <a:t>房的頂部</a:t>
            </a:r>
            <a:r>
              <a:rPr lang="en-US" sz="2800" dirty="0">
                <a:latin typeface="Weibei SC" charset="-122"/>
                <a:ea typeface="Weibei SC" charset="-122"/>
                <a:cs typeface="Weibei SC" charset="-122"/>
              </a:rPr>
              <a:t>，讓他向南望去，但見遠方群山起伏，氣象萬千，蔥鬱的密林，遍布的葡萄園，各種瓜果，五彩的鮮花，加上潺潺溪水，座座噴泉，</a:t>
            </a:r>
            <a:r>
              <a:rPr lang="en-US" sz="2800" dirty="0" smtClean="0">
                <a:latin typeface="Weibei SC" charset="-122"/>
                <a:ea typeface="Weibei SC" charset="-122"/>
                <a:cs typeface="Weibei SC" charset="-122"/>
              </a:rPr>
              <a:t>把層層山巒點綴得美麗妖</a:t>
            </a:r>
            <a:r>
              <a:rPr lang="zh-TW" altLang="en-US" sz="2800" dirty="0" smtClean="0">
                <a:latin typeface="Weibei SC" charset="-122"/>
                <a:ea typeface="Weibei SC" charset="-122"/>
                <a:cs typeface="Weibei SC" charset="-122"/>
              </a:rPr>
              <a:t>嬈</a:t>
            </a:r>
            <a:r>
              <a:rPr lang="en-US" sz="2800" dirty="0" smtClean="0">
                <a:latin typeface="Weibei SC" charset="-122"/>
                <a:ea typeface="Weibei SC" charset="-122"/>
                <a:cs typeface="Weibei SC" charset="-122"/>
              </a:rPr>
              <a:t>。</a:t>
            </a:r>
            <a:r>
              <a:rPr lang="en-US" sz="2800" dirty="0">
                <a:latin typeface="Weibei SC" charset="-122"/>
                <a:ea typeface="Weibei SC" charset="-122"/>
                <a:cs typeface="Weibei SC" charset="-122"/>
              </a:rPr>
              <a:t>基督徒問那是什麼地方。他們回答說，那是“以馬內利”的土地；他們解釋說：“和這座山一樣，那片土地也是所有天路行客所共同擁有的。當你到達那里以後，住在那裡的牧人們會巧施神工，你就可以看見天國之門。 ”</a:t>
            </a:r>
          </a:p>
        </p:txBody>
      </p:sp>
    </p:spTree>
    <p:extLst>
      <p:ext uri="{BB962C8B-B14F-4D97-AF65-F5344CB8AC3E}">
        <p14:creationId xmlns:p14="http://schemas.microsoft.com/office/powerpoint/2010/main" val="467093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746" y="457200"/>
            <a:ext cx="5938708" cy="5918679"/>
          </a:xfrm>
        </p:spPr>
      </p:pic>
    </p:spTree>
    <p:extLst>
      <p:ext uri="{BB962C8B-B14F-4D97-AF65-F5344CB8AC3E}">
        <p14:creationId xmlns:p14="http://schemas.microsoft.com/office/powerpoint/2010/main" val="1557824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685800"/>
            <a:ext cx="838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latin typeface="Weibei TC" charset="-120"/>
                <a:ea typeface="Weibei TC" charset="-120"/>
                <a:cs typeface="Weibei TC" charset="-120"/>
              </a:rPr>
              <a:t>愉悅山</a:t>
            </a:r>
            <a:r>
              <a:rPr lang="en-US" altLang="zh-TW" sz="3600" dirty="0" smtClean="0">
                <a:latin typeface="Weibei TC" charset="-120"/>
                <a:ea typeface="Weibei TC" charset="-120"/>
                <a:cs typeface="Weibei TC" charset="-120"/>
              </a:rPr>
              <a:t>(</a:t>
            </a:r>
            <a:r>
              <a:rPr lang="en-US" altLang="zh-TW" sz="3600" dirty="0">
                <a:ea typeface="Weibei TC" charset="-120"/>
                <a:cs typeface="Weibei TC" charset="-120"/>
              </a:rPr>
              <a:t>the Delectable Mountains</a:t>
            </a:r>
            <a:r>
              <a:rPr lang="en-US" altLang="zh-TW" sz="3600" dirty="0" smtClean="0">
                <a:latin typeface="Weibei TC" charset="-120"/>
                <a:ea typeface="Weibei TC" charset="-120"/>
                <a:cs typeface="Weibei TC" charset="-120"/>
              </a:rPr>
              <a:t>)</a:t>
            </a:r>
          </a:p>
          <a:p>
            <a:endParaRPr lang="en-US" altLang="zh-TW" sz="3200" dirty="0" smtClean="0">
              <a:latin typeface="Weibei TC" charset="-120"/>
              <a:ea typeface="Weibei TC" charset="-120"/>
              <a:cs typeface="Weibei TC" charset="-120"/>
            </a:endParaRPr>
          </a:p>
          <a:p>
            <a:r>
              <a:rPr lang="zh-TW" altLang="en-US" sz="3200" dirty="0" smtClean="0">
                <a:latin typeface="Weibei TC" charset="-120"/>
                <a:ea typeface="Weibei TC" charset="-120"/>
                <a:cs typeface="Weibei TC" charset="-120"/>
              </a:rPr>
              <a:t>如果富麗宮代表為初信門徒預備的教會和團契，愉悅山則是指導成熟基督徒進深的高地。</a:t>
            </a:r>
            <a:endParaRPr lang="en-US" altLang="zh-TW" sz="3200" dirty="0">
              <a:latin typeface="Weibei TC" charset="-120"/>
              <a:ea typeface="Weibei TC" charset="-120"/>
              <a:cs typeface="Weibei TC" charset="-120"/>
            </a:endParaRPr>
          </a:p>
          <a:p>
            <a:endParaRPr lang="en-US" altLang="zh-TW" sz="3600" dirty="0" smtClean="0">
              <a:latin typeface="Weibei TC" charset="-120"/>
              <a:ea typeface="Weibei TC" charset="-120"/>
              <a:cs typeface="Weibei TC" charset="-120"/>
            </a:endParaRPr>
          </a:p>
          <a:p>
            <a:r>
              <a:rPr lang="zh-TW" altLang="en-US" sz="3600" dirty="0">
                <a:latin typeface="Weibei TC" charset="-120"/>
                <a:ea typeface="Weibei TC" charset="-120"/>
                <a:cs typeface="Weibei TC" charset="-120"/>
              </a:rPr>
              <a:t>以馬內利的領地</a:t>
            </a:r>
            <a:r>
              <a:rPr lang="en-US" altLang="zh-TW" sz="3600" dirty="0" smtClean="0">
                <a:latin typeface="Weibei TC" charset="-120"/>
                <a:ea typeface="Weibei TC" charset="-120"/>
                <a:cs typeface="Weibei TC" charset="-120"/>
              </a:rPr>
              <a:t>(</a:t>
            </a:r>
            <a:r>
              <a:rPr lang="en-US" altLang="zh-TW" sz="3600" dirty="0">
                <a:ea typeface="Weibei TC" charset="-120"/>
                <a:cs typeface="Weibei TC" charset="-120"/>
              </a:rPr>
              <a:t>Immanuel’s Land</a:t>
            </a:r>
            <a:r>
              <a:rPr lang="en-US" altLang="zh-TW" sz="3600" dirty="0" smtClean="0">
                <a:latin typeface="Weibei TC" charset="-120"/>
                <a:ea typeface="Weibei TC" charset="-120"/>
                <a:cs typeface="Weibei TC" charset="-120"/>
              </a:rPr>
              <a:t>)</a:t>
            </a:r>
            <a:endParaRPr lang="en-US" altLang="zh-TW" sz="3600" dirty="0">
              <a:latin typeface="Weibei TC" charset="-120"/>
              <a:ea typeface="Weibei TC" charset="-120"/>
              <a:cs typeface="Weibei TC" charset="-120"/>
            </a:endParaRPr>
          </a:p>
          <a:p>
            <a:endParaRPr lang="en-US" altLang="zh-TW" sz="3200" b="1" dirty="0">
              <a:latin typeface="Kaiti TC Black" charset="-120"/>
              <a:ea typeface="Kaiti TC Black" charset="-120"/>
              <a:cs typeface="Kaiti TC Black" charset="-120"/>
            </a:endParaRPr>
          </a:p>
          <a:p>
            <a:r>
              <a:rPr lang="en-US" altLang="zh-TW" sz="3200" b="1" dirty="0">
                <a:latin typeface="Kaiti TC Black" charset="-120"/>
                <a:ea typeface="Kaiti TC Black" charset="-120"/>
                <a:cs typeface="Kaiti TC Black" charset="-120"/>
              </a:rPr>
              <a:t>『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必有童女、懷孕生子、人要稱他的名為以馬內利。</a:t>
            </a:r>
            <a:r>
              <a:rPr lang="en-US" altLang="zh-TW" sz="3200" b="1" dirty="0">
                <a:latin typeface="Kaiti TC Black" charset="-120"/>
                <a:ea typeface="Kaiti TC Black" charset="-120"/>
                <a:cs typeface="Kaiti TC Black" charset="-120"/>
              </a:rPr>
              <a:t>』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（以馬內利翻出來、就</a:t>
            </a:r>
            <a:r>
              <a:rPr lang="zh-TW" altLang="en-US" sz="3200" b="1" dirty="0" smtClean="0">
                <a:latin typeface="Kaiti TC Black" charset="-120"/>
                <a:ea typeface="Kaiti TC Black" charset="-120"/>
                <a:cs typeface="Kaiti TC Black" charset="-120"/>
              </a:rPr>
              <a:t>是神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與我們同在。</a:t>
            </a:r>
            <a:r>
              <a:rPr lang="zh-TW" altLang="en-US" sz="3200" b="1" dirty="0" smtClean="0">
                <a:latin typeface="Kaiti TC Black" charset="-120"/>
                <a:ea typeface="Kaiti TC Black" charset="-120"/>
                <a:cs typeface="Kaiti TC Black" charset="-120"/>
              </a:rPr>
              <a:t>）</a:t>
            </a:r>
            <a:endParaRPr lang="en-US" altLang="zh-TW" sz="3200" b="1" dirty="0" smtClean="0">
              <a:latin typeface="Kaiti TC Black" charset="-120"/>
              <a:ea typeface="Kaiti TC Black" charset="-120"/>
              <a:cs typeface="Kaiti TC Black" charset="-120"/>
            </a:endParaRPr>
          </a:p>
          <a:p>
            <a:pPr algn="r"/>
            <a:r>
              <a:rPr lang="ja-JP" altLang="en-US" sz="2800" dirty="0">
                <a:latin typeface="Libian TC" charset="-120"/>
                <a:ea typeface="Libian TC" charset="-120"/>
                <a:cs typeface="Libian TC" charset="-120"/>
              </a:rPr>
              <a:t>馬太福音</a:t>
            </a:r>
            <a:r>
              <a:rPr lang="zh-TW" altLang="en-US" sz="2800" dirty="0" smtClean="0">
                <a:latin typeface="Libian TC" charset="-120"/>
                <a:ea typeface="Libian TC" charset="-120"/>
                <a:cs typeface="Libian TC" charset="-120"/>
              </a:rPr>
              <a:t> </a:t>
            </a:r>
            <a:r>
              <a:rPr lang="en-US" altLang="zh-TW" sz="2800" dirty="0">
                <a:latin typeface="Libian TC" charset="-120"/>
                <a:ea typeface="Libian TC" charset="-120"/>
                <a:cs typeface="Libian TC" charset="-120"/>
              </a:rPr>
              <a:t>1</a:t>
            </a:r>
            <a:r>
              <a:rPr lang="zh-TW" altLang="en-US" sz="2800" dirty="0" smtClean="0">
                <a:latin typeface="Libian TC" charset="-120"/>
                <a:ea typeface="Libian TC" charset="-120"/>
                <a:cs typeface="Libian TC" charset="-120"/>
              </a:rPr>
              <a:t>：</a:t>
            </a:r>
            <a:r>
              <a:rPr lang="en-US" altLang="zh-TW" sz="2800" dirty="0" smtClean="0">
                <a:latin typeface="Libian TC" charset="-120"/>
                <a:ea typeface="Libian TC" charset="-120"/>
                <a:cs typeface="Libian TC" charset="-120"/>
              </a:rPr>
              <a:t>23</a:t>
            </a:r>
            <a:endParaRPr lang="en-US" altLang="zh-TW" sz="2800" dirty="0">
              <a:latin typeface="Libian TC" charset="-120"/>
              <a:ea typeface="Libian TC" charset="-120"/>
              <a:cs typeface="Libian TC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06906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411" y="12192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 smtClean="0">
                <a:latin typeface="Weibei TC" charset="-120"/>
                <a:ea typeface="Weibei TC" charset="-120"/>
                <a:cs typeface="Weibei TC" charset="-120"/>
              </a:rPr>
              <a:t>牧人</a:t>
            </a:r>
            <a:r>
              <a:rPr lang="en-US" altLang="zh-TW" sz="3600" dirty="0" smtClean="0">
                <a:latin typeface="Weibei TC" charset="-120"/>
                <a:ea typeface="Weibei TC" charset="-120"/>
                <a:cs typeface="Weibei TC" charset="-120"/>
              </a:rPr>
              <a:t>-</a:t>
            </a:r>
            <a:r>
              <a:rPr lang="zh-TW" altLang="en-US" sz="3600" dirty="0" smtClean="0">
                <a:latin typeface="Weibei TC" charset="-120"/>
                <a:ea typeface="Weibei TC" charset="-120"/>
                <a:cs typeface="Weibei TC" charset="-120"/>
              </a:rPr>
              <a:t>教會長老：</a:t>
            </a:r>
            <a:endParaRPr lang="en-US" altLang="zh-TW" sz="3600" dirty="0">
              <a:latin typeface="Weibei TC" charset="-120"/>
              <a:ea typeface="Weibei TC" charset="-120"/>
              <a:cs typeface="Weibei TC" charset="-120"/>
            </a:endParaRPr>
          </a:p>
        </p:txBody>
      </p:sp>
      <p:pic>
        <p:nvPicPr>
          <p:cNvPr id="4" name="Picture 3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964" y="2131359"/>
            <a:ext cx="2015468" cy="2263271"/>
          </a:xfrm>
          <a:prstGeom prst="rect">
            <a:avLst/>
          </a:prstGeo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</p:pic>
      <p:pic>
        <p:nvPicPr>
          <p:cNvPr id="5" name="Picture 4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11" y="2131359"/>
            <a:ext cx="1866785" cy="2263271"/>
          </a:xfrm>
          <a:prstGeom prst="rect">
            <a:avLst/>
          </a:prstGeo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</p:pic>
      <p:pic>
        <p:nvPicPr>
          <p:cNvPr id="6" name="Picture 5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133600"/>
            <a:ext cx="1932866" cy="2263271"/>
          </a:xfrm>
          <a:prstGeom prst="rect">
            <a:avLst/>
          </a:prstGeo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</p:pic>
      <p:pic>
        <p:nvPicPr>
          <p:cNvPr id="7" name="Picture 6"/>
          <p:cNvPicPr>
            <a:picLocks noGrp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599" y="2131359"/>
            <a:ext cx="1891565" cy="2263271"/>
          </a:xfrm>
          <a:prstGeom prst="rect">
            <a:avLst/>
          </a:prstGeo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6891357" y="4533900"/>
            <a:ext cx="1872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latin typeface="Weibei SC" charset="-122"/>
                <a:ea typeface="Weibei SC" charset="-122"/>
                <a:cs typeface="Weibei SC" charset="-122"/>
              </a:rPr>
              <a:t>誠摯</a:t>
            </a:r>
            <a:endParaRPr lang="en-US" altLang="zh-TW" sz="2800" dirty="0" smtClean="0">
              <a:latin typeface="Weibei SC" charset="-122"/>
              <a:ea typeface="Weibei SC" charset="-122"/>
              <a:cs typeface="Weibei SC" charset="-122"/>
            </a:endParaRPr>
          </a:p>
          <a:p>
            <a:pPr algn="ctr"/>
            <a:r>
              <a:rPr lang="en-US" sz="2000" dirty="0" smtClean="0">
                <a:ea typeface="Weibei SC" charset="-122"/>
                <a:cs typeface="Weibei SC" charset="-122"/>
              </a:rPr>
              <a:t>(Sincere)</a:t>
            </a:r>
            <a:endParaRPr lang="en-US" sz="2000" dirty="0">
              <a:ea typeface="Weibei SC" charset="-122"/>
              <a:cs typeface="Weibei SC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4656" y="4533902"/>
            <a:ext cx="1872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latin typeface="Weibei SC" charset="-122"/>
                <a:ea typeface="Weibei SC" charset="-122"/>
                <a:cs typeface="Weibei SC" charset="-122"/>
              </a:rPr>
              <a:t>經驗</a:t>
            </a:r>
            <a:endParaRPr lang="en-US" altLang="zh-TW" sz="2800" dirty="0" smtClean="0">
              <a:latin typeface="Weibei SC" charset="-122"/>
              <a:ea typeface="Weibei SC" charset="-122"/>
              <a:cs typeface="Weibei SC" charset="-122"/>
            </a:endParaRPr>
          </a:p>
          <a:p>
            <a:pPr algn="ctr"/>
            <a:r>
              <a:rPr lang="en-US" sz="2000" dirty="0" smtClean="0">
                <a:ea typeface="Weibei SC" charset="-122"/>
                <a:cs typeface="Weibei SC" charset="-122"/>
              </a:rPr>
              <a:t>(Experience)</a:t>
            </a:r>
            <a:endParaRPr lang="en-US" sz="2000" dirty="0">
              <a:ea typeface="Weibei SC" charset="-122"/>
              <a:cs typeface="Weibei SC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54791" y="4533901"/>
            <a:ext cx="1872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latin typeface="Weibei SC" charset="-122"/>
                <a:ea typeface="Weibei SC" charset="-122"/>
                <a:cs typeface="Weibei SC" charset="-122"/>
              </a:rPr>
              <a:t>警覺</a:t>
            </a:r>
            <a:endParaRPr lang="en-US" altLang="zh-TW" sz="2800" dirty="0" smtClean="0">
              <a:latin typeface="Weibei SC" charset="-122"/>
              <a:ea typeface="Weibei SC" charset="-122"/>
              <a:cs typeface="Weibei SC" charset="-122"/>
            </a:endParaRPr>
          </a:p>
          <a:p>
            <a:pPr algn="ctr"/>
            <a:r>
              <a:rPr lang="en-US" sz="2000" dirty="0" smtClean="0">
                <a:ea typeface="Weibei SC" charset="-122"/>
                <a:cs typeface="Weibei SC" charset="-122"/>
              </a:rPr>
              <a:t>(Watchful)</a:t>
            </a:r>
            <a:endParaRPr lang="en-US" sz="2000" dirty="0">
              <a:ea typeface="Weibei SC" charset="-122"/>
              <a:cs typeface="Weibei SC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4913" y="4533902"/>
            <a:ext cx="1872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latin typeface="Weibei SC" charset="-122"/>
                <a:ea typeface="Weibei SC" charset="-122"/>
                <a:cs typeface="Weibei SC" charset="-122"/>
              </a:rPr>
              <a:t>學問</a:t>
            </a:r>
            <a:endParaRPr lang="en-US" altLang="zh-TW" sz="2800" dirty="0" smtClean="0">
              <a:latin typeface="Weibei SC" charset="-122"/>
              <a:ea typeface="Weibei SC" charset="-122"/>
              <a:cs typeface="Weibei SC" charset="-122"/>
            </a:endParaRPr>
          </a:p>
          <a:p>
            <a:pPr algn="ctr"/>
            <a:r>
              <a:rPr lang="en-US" sz="2000" dirty="0" smtClean="0">
                <a:ea typeface="Weibei SC" charset="-122"/>
                <a:cs typeface="Weibei SC" charset="-122"/>
              </a:rPr>
              <a:t>(Knowledge)</a:t>
            </a:r>
            <a:endParaRPr lang="en-US" sz="2000" dirty="0">
              <a:ea typeface="Weibei SC" charset="-122"/>
              <a:cs typeface="Weibei SC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26451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"/>
            <a:ext cx="7770515" cy="5446098"/>
          </a:xfrm>
        </p:spPr>
      </p:pic>
    </p:spTree>
    <p:extLst>
      <p:ext uri="{BB962C8B-B14F-4D97-AF65-F5344CB8AC3E}">
        <p14:creationId xmlns:p14="http://schemas.microsoft.com/office/powerpoint/2010/main" val="1233156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858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Weibei SC" charset="-122"/>
                <a:ea typeface="Weibei SC" charset="-122"/>
                <a:cs typeface="Weibei SC" charset="-122"/>
              </a:rPr>
              <a:t>謬誤山</a:t>
            </a:r>
            <a:r>
              <a:rPr lang="en-US" altLang="zh-TW" sz="3600" dirty="0" smtClean="0"/>
              <a:t>(a hill called </a:t>
            </a:r>
            <a:r>
              <a:rPr lang="en-US" altLang="zh-TW" sz="3600" i="1" dirty="0" smtClean="0"/>
              <a:t>Error</a:t>
            </a:r>
            <a:r>
              <a:rPr lang="en-US" altLang="zh-TW" sz="3600" dirty="0" smtClean="0"/>
              <a:t>)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381000" y="1446193"/>
            <a:ext cx="8305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latin typeface="Kaiti SC" charset="-122"/>
                <a:ea typeface="Kaiti SC" charset="-122"/>
                <a:cs typeface="Kaiti SC" charset="-122"/>
              </a:rPr>
              <a:t>但要遠避</a:t>
            </a:r>
            <a:r>
              <a:rPr lang="zh-TW" altLang="en-US" sz="3200" b="1" dirty="0">
                <a:solidFill>
                  <a:srgbClr val="FF3545"/>
                </a:solidFill>
                <a:latin typeface="Kaiti SC" charset="-122"/>
                <a:ea typeface="Kaiti SC" charset="-122"/>
                <a:cs typeface="Kaiti SC" charset="-122"/>
              </a:rPr>
              <a:t>世俗的虛談</a:t>
            </a:r>
            <a:r>
              <a:rPr lang="zh-TW" altLang="en-US" sz="3200" b="1" dirty="0">
                <a:latin typeface="Kaiti SC" charset="-122"/>
                <a:ea typeface="Kaiti SC" charset="-122"/>
                <a:cs typeface="Kaiti SC" charset="-122"/>
              </a:rPr>
              <a:t>．因為這等人必進到更不敬虔的地步</a:t>
            </a:r>
            <a:r>
              <a:rPr lang="zh-TW" altLang="en-US" sz="3200" b="1" dirty="0" smtClean="0">
                <a:latin typeface="Kaiti SC" charset="-122"/>
                <a:ea typeface="Kaiti SC" charset="-122"/>
                <a:cs typeface="Kaiti SC" charset="-122"/>
              </a:rPr>
              <a:t>．他們</a:t>
            </a:r>
            <a:r>
              <a:rPr lang="zh-TW" altLang="en-US" sz="3200" b="1" dirty="0">
                <a:latin typeface="Kaiti SC" charset="-122"/>
                <a:ea typeface="Kaiti SC" charset="-122"/>
                <a:cs typeface="Kaiti SC" charset="-122"/>
              </a:rPr>
              <a:t>的話如同毒瘡、越爛越大．其中有許米乃和腓理徒</a:t>
            </a:r>
            <a:r>
              <a:rPr lang="zh-TW" altLang="en-US" sz="3200" b="1" dirty="0" smtClean="0">
                <a:latin typeface="Kaiti SC" charset="-122"/>
                <a:ea typeface="Kaiti SC" charset="-122"/>
                <a:cs typeface="Kaiti SC" charset="-122"/>
              </a:rPr>
              <a:t>．他們</a:t>
            </a:r>
            <a:r>
              <a:rPr lang="zh-TW" altLang="en-US" sz="3200" b="1" dirty="0">
                <a:latin typeface="Kaiti SC" charset="-122"/>
                <a:ea typeface="Kaiti SC" charset="-122"/>
                <a:cs typeface="Kaiti SC" charset="-122"/>
              </a:rPr>
              <a:t>偏離了真道、說復活的事已過、就敗壞好些人的信心</a:t>
            </a:r>
            <a:r>
              <a:rPr lang="zh-TW" altLang="en-US" sz="3200" b="1" dirty="0" smtClean="0">
                <a:latin typeface="Kaiti SC" charset="-122"/>
                <a:ea typeface="Kaiti SC" charset="-122"/>
                <a:cs typeface="Kaiti SC" charset="-122"/>
              </a:rPr>
              <a:t>。</a:t>
            </a:r>
            <a:endParaRPr lang="en-US" altLang="zh-TW" sz="3200" b="1" dirty="0" smtClean="0">
              <a:latin typeface="Kaiti SC" charset="-122"/>
              <a:ea typeface="Kaiti SC" charset="-122"/>
              <a:cs typeface="Kaiti SC" charset="-122"/>
            </a:endParaRPr>
          </a:p>
          <a:p>
            <a:pPr algn="r"/>
            <a:r>
              <a:rPr lang="zh-TW" altLang="en-US" sz="2800" dirty="0">
                <a:latin typeface="Libian SC" charset="-122"/>
                <a:ea typeface="Libian SC" charset="-122"/>
                <a:cs typeface="Libian SC" charset="-122"/>
              </a:rPr>
              <a:t>提摩太後</a:t>
            </a:r>
            <a:r>
              <a:rPr lang="zh-TW" altLang="en-US" sz="2800" dirty="0" smtClean="0">
                <a:latin typeface="Libian SC" charset="-122"/>
                <a:ea typeface="Libian SC" charset="-122"/>
                <a:cs typeface="Libian SC" charset="-122"/>
              </a:rPr>
              <a:t>書</a:t>
            </a:r>
            <a:r>
              <a:rPr lang="en-US" altLang="zh-TW" sz="2800" dirty="0" smtClean="0">
                <a:latin typeface="Libian SC" charset="-122"/>
                <a:ea typeface="Libian SC" charset="-122"/>
                <a:cs typeface="Libian SC" charset="-122"/>
              </a:rPr>
              <a:t> 2</a:t>
            </a:r>
            <a:r>
              <a:rPr lang="zh-TW" altLang="en-US" sz="2800" dirty="0">
                <a:latin typeface="Libian SC" charset="-122"/>
                <a:ea typeface="Libian SC" charset="-122"/>
                <a:cs typeface="Libian SC" charset="-122"/>
              </a:rPr>
              <a:t>：</a:t>
            </a:r>
            <a:r>
              <a:rPr lang="en-US" altLang="zh-TW" sz="2800" dirty="0" smtClean="0">
                <a:latin typeface="Libian SC" charset="-122"/>
                <a:ea typeface="Libian SC" charset="-122"/>
                <a:cs typeface="Libian SC" charset="-122"/>
              </a:rPr>
              <a:t>16~18</a:t>
            </a:r>
            <a:endParaRPr lang="en-US" sz="2800" dirty="0">
              <a:latin typeface="Libian SC" charset="-122"/>
              <a:ea typeface="Libian SC" charset="-122"/>
              <a:cs typeface="Libian SC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4114800"/>
            <a:ext cx="83058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latin typeface="Kaiti SC" charset="-122"/>
                <a:ea typeface="Kaiti SC" charset="-122"/>
                <a:cs typeface="Kaiti SC" charset="-122"/>
              </a:rPr>
              <a:t>親愛的弟兄阿、你們既然預先知道這事、就當防備、恐怕被惡人的</a:t>
            </a:r>
            <a:r>
              <a:rPr lang="zh-TW" altLang="en-US" sz="3200" b="1" dirty="0">
                <a:solidFill>
                  <a:srgbClr val="FF3545"/>
                </a:solidFill>
                <a:latin typeface="Kaiti SC" charset="-122"/>
                <a:ea typeface="Kaiti SC" charset="-122"/>
                <a:cs typeface="Kaiti SC" charset="-122"/>
              </a:rPr>
              <a:t>錯謬</a:t>
            </a:r>
            <a:r>
              <a:rPr lang="zh-TW" altLang="en-US" sz="3200" b="1" dirty="0">
                <a:latin typeface="Kaiti SC" charset="-122"/>
                <a:ea typeface="Kaiti SC" charset="-122"/>
                <a:cs typeface="Kaiti SC" charset="-122"/>
              </a:rPr>
              <a:t>誘惑、就從自己堅固的地步上墜落</a:t>
            </a:r>
            <a:r>
              <a:rPr lang="zh-TW" altLang="en-US" sz="3200" b="1" dirty="0" smtClean="0">
                <a:latin typeface="Kaiti SC" charset="-122"/>
                <a:ea typeface="Kaiti SC" charset="-122"/>
                <a:cs typeface="Kaiti SC" charset="-122"/>
              </a:rPr>
              <a:t>。</a:t>
            </a:r>
            <a:endParaRPr lang="en-US" altLang="zh-TW" sz="3200" b="1" dirty="0" smtClean="0">
              <a:latin typeface="Kaiti SC" charset="-122"/>
              <a:ea typeface="Kaiti SC" charset="-122"/>
              <a:cs typeface="Kaiti SC" charset="-122"/>
            </a:endParaRPr>
          </a:p>
          <a:p>
            <a:pPr algn="r"/>
            <a:r>
              <a:rPr lang="ja-JP" altLang="en-US" sz="2800" dirty="0">
                <a:latin typeface="Libian SC" charset="-122"/>
                <a:ea typeface="Libian SC" charset="-122"/>
                <a:cs typeface="Libian SC" charset="-122"/>
              </a:rPr>
              <a:t>彼得後書</a:t>
            </a:r>
            <a:r>
              <a:rPr lang="en-US" altLang="zh-TW" sz="2800" dirty="0" smtClean="0">
                <a:latin typeface="Libian SC" charset="-122"/>
                <a:ea typeface="Libian SC" charset="-122"/>
                <a:cs typeface="Libian SC" charset="-122"/>
              </a:rPr>
              <a:t> 3</a:t>
            </a:r>
            <a:r>
              <a:rPr lang="zh-TW" altLang="en-US" sz="2800" dirty="0" smtClean="0">
                <a:latin typeface="Libian SC" charset="-122"/>
                <a:ea typeface="Libian SC" charset="-122"/>
                <a:cs typeface="Libian SC" charset="-122"/>
              </a:rPr>
              <a:t>：</a:t>
            </a:r>
            <a:r>
              <a:rPr lang="en-US" altLang="zh-TW" sz="2800" dirty="0" smtClean="0">
                <a:latin typeface="Libian SC" charset="-122"/>
                <a:ea typeface="Libian SC" charset="-122"/>
                <a:cs typeface="Libian SC" charset="-122"/>
              </a:rPr>
              <a:t>17</a:t>
            </a:r>
            <a:endParaRPr lang="en-US" sz="2800" dirty="0">
              <a:latin typeface="Libian SC" charset="-122"/>
              <a:ea typeface="Libian SC" charset="-122"/>
              <a:cs typeface="Libian SC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84634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57200"/>
            <a:ext cx="4591581" cy="5809348"/>
          </a:xfrm>
        </p:spPr>
      </p:pic>
    </p:spTree>
    <p:extLst>
      <p:ext uri="{BB962C8B-B14F-4D97-AF65-F5344CB8AC3E}">
        <p14:creationId xmlns:p14="http://schemas.microsoft.com/office/powerpoint/2010/main" val="265567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858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Weibei SC" charset="-122"/>
                <a:ea typeface="Weibei SC" charset="-122"/>
                <a:cs typeface="Weibei SC" charset="-122"/>
              </a:rPr>
              <a:t>警戒山</a:t>
            </a:r>
            <a:r>
              <a:rPr lang="en-US" altLang="zh-TW" sz="3600" dirty="0" smtClean="0"/>
              <a:t>(the Mountain called </a:t>
            </a:r>
            <a:r>
              <a:rPr lang="en-US" altLang="zh-TW" sz="3600" i="1" dirty="0" smtClean="0"/>
              <a:t>Caution</a:t>
            </a:r>
            <a:r>
              <a:rPr lang="en-US" altLang="zh-TW" sz="3600" dirty="0" smtClean="0"/>
              <a:t>)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381000" y="1600200"/>
            <a:ext cx="8305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latin typeface="Kaiti SC" charset="-122"/>
                <a:ea typeface="Kaiti SC" charset="-122"/>
                <a:cs typeface="Kaiti SC" charset="-122"/>
              </a:rPr>
              <a:t>迷離通達道路的、必住在陰魂的會中。</a:t>
            </a:r>
            <a:endParaRPr lang="en-US" altLang="zh-TW" sz="3200" b="1" dirty="0" smtClean="0">
              <a:latin typeface="Kaiti SC" charset="-122"/>
              <a:ea typeface="Kaiti SC" charset="-122"/>
              <a:cs typeface="Kaiti SC" charset="-122"/>
            </a:endParaRPr>
          </a:p>
          <a:p>
            <a:pPr algn="r"/>
            <a:r>
              <a:rPr lang="zh-TW" altLang="en-US" sz="2800" dirty="0">
                <a:latin typeface="Libian SC" charset="-122"/>
                <a:ea typeface="Libian SC" charset="-122"/>
                <a:cs typeface="Libian SC" charset="-122"/>
              </a:rPr>
              <a:t>箴言</a:t>
            </a:r>
            <a:r>
              <a:rPr lang="en-US" altLang="zh-TW" sz="2800" dirty="0" smtClean="0">
                <a:latin typeface="Libian SC" charset="-122"/>
                <a:ea typeface="Libian SC" charset="-122"/>
                <a:cs typeface="Libian SC" charset="-122"/>
              </a:rPr>
              <a:t> 21</a:t>
            </a:r>
            <a:r>
              <a:rPr lang="zh-TW" altLang="en-US" sz="2800" dirty="0" smtClean="0">
                <a:latin typeface="Libian SC" charset="-122"/>
                <a:ea typeface="Libian SC" charset="-122"/>
                <a:cs typeface="Libian SC" charset="-122"/>
              </a:rPr>
              <a:t>：</a:t>
            </a:r>
            <a:r>
              <a:rPr lang="en-US" altLang="zh-TW" sz="2800" dirty="0" smtClean="0">
                <a:latin typeface="Libian SC" charset="-122"/>
                <a:ea typeface="Libian SC" charset="-122"/>
                <a:cs typeface="Libian SC" charset="-122"/>
              </a:rPr>
              <a:t>16</a:t>
            </a:r>
            <a:endParaRPr lang="en-US" sz="2800" dirty="0">
              <a:latin typeface="Libian SC" charset="-122"/>
              <a:ea typeface="Libian SC" charset="-122"/>
              <a:cs typeface="Libian SC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2971800"/>
            <a:ext cx="83058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latin typeface="Kaiti SC" charset="-122"/>
                <a:ea typeface="Kaiti SC" charset="-122"/>
                <a:cs typeface="Kaiti SC" charset="-122"/>
              </a:rPr>
              <a:t>那</a:t>
            </a:r>
            <a:r>
              <a:rPr lang="zh-TW" altLang="en-US" sz="3200" b="1" dirty="0">
                <a:latin typeface="Kaiti SC" charset="-122"/>
                <a:ea typeface="Kaiti SC" charset="-122"/>
                <a:cs typeface="Kaiti SC" charset="-122"/>
              </a:rPr>
              <a:t>人常住在墳塋裡、沒有人能捆住他、就是用鐵鍊也不能</a:t>
            </a:r>
            <a:r>
              <a:rPr lang="zh-TW" altLang="en-US" sz="3200" b="1" dirty="0" smtClean="0">
                <a:latin typeface="Kaiti SC" charset="-122"/>
                <a:ea typeface="Kaiti SC" charset="-122"/>
                <a:cs typeface="Kaiti SC" charset="-122"/>
              </a:rPr>
              <a:t>．因為</a:t>
            </a:r>
            <a:r>
              <a:rPr lang="zh-TW" altLang="en-US" sz="3200" b="1" dirty="0">
                <a:latin typeface="Kaiti SC" charset="-122"/>
                <a:ea typeface="Kaiti SC" charset="-122"/>
                <a:cs typeface="Kaiti SC" charset="-122"/>
              </a:rPr>
              <a:t>人屢次用腳鐐和鐵鍊捆鎖他、鐵鍊竟被他掙斷了、腳鐐也被他弄碎了．總沒有人能制伏他</a:t>
            </a:r>
            <a:r>
              <a:rPr lang="zh-TW" altLang="en-US" sz="3200" b="1" dirty="0" smtClean="0">
                <a:latin typeface="Kaiti SC" charset="-122"/>
                <a:ea typeface="Kaiti SC" charset="-122"/>
                <a:cs typeface="Kaiti SC" charset="-122"/>
              </a:rPr>
              <a:t>。他</a:t>
            </a:r>
            <a:r>
              <a:rPr lang="zh-TW" altLang="en-US" sz="3200" b="1" dirty="0">
                <a:latin typeface="Kaiti SC" charset="-122"/>
                <a:ea typeface="Kaiti SC" charset="-122"/>
                <a:cs typeface="Kaiti SC" charset="-122"/>
              </a:rPr>
              <a:t>晝夜常在墳塋裡和山中喊叫、又用石頭砍自己。</a:t>
            </a:r>
            <a:endParaRPr lang="en-US" altLang="zh-TW" sz="3200" b="1" dirty="0" smtClean="0">
              <a:latin typeface="Kaiti SC" charset="-122"/>
              <a:ea typeface="Kaiti SC" charset="-122"/>
              <a:cs typeface="Kaiti SC" charset="-122"/>
            </a:endParaRPr>
          </a:p>
          <a:p>
            <a:pPr algn="r"/>
            <a:r>
              <a:rPr lang="ja-JP" altLang="en-US" sz="2800" dirty="0">
                <a:latin typeface="Libian SC" charset="-122"/>
                <a:ea typeface="Libian SC" charset="-122"/>
                <a:cs typeface="Libian SC" charset="-122"/>
              </a:rPr>
              <a:t>馬可福音</a:t>
            </a:r>
            <a:r>
              <a:rPr lang="en-US" altLang="zh-TW" sz="2800" dirty="0" smtClean="0">
                <a:latin typeface="Libian SC" charset="-122"/>
                <a:ea typeface="Libian SC" charset="-122"/>
                <a:cs typeface="Libian SC" charset="-122"/>
              </a:rPr>
              <a:t> 5</a:t>
            </a:r>
            <a:r>
              <a:rPr lang="zh-TW" altLang="en-US" sz="2800" dirty="0" smtClean="0">
                <a:latin typeface="Libian SC" charset="-122"/>
                <a:ea typeface="Libian SC" charset="-122"/>
                <a:cs typeface="Libian SC" charset="-122"/>
              </a:rPr>
              <a:t>：</a:t>
            </a:r>
            <a:r>
              <a:rPr lang="en-US" altLang="zh-TW" sz="2800" dirty="0" smtClean="0">
                <a:latin typeface="Libian SC" charset="-122"/>
                <a:ea typeface="Libian SC" charset="-122"/>
                <a:cs typeface="Libian SC" charset="-122"/>
              </a:rPr>
              <a:t>2~5</a:t>
            </a:r>
            <a:endParaRPr lang="en-US" sz="2800" dirty="0">
              <a:latin typeface="Libian SC" charset="-122"/>
              <a:ea typeface="Libian SC" charset="-122"/>
              <a:cs typeface="Libian SC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5144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57200"/>
            <a:ext cx="4648198" cy="5819117"/>
          </a:xfrm>
        </p:spPr>
      </p:pic>
    </p:spTree>
    <p:extLst>
      <p:ext uri="{BB962C8B-B14F-4D97-AF65-F5344CB8AC3E}">
        <p14:creationId xmlns:p14="http://schemas.microsoft.com/office/powerpoint/2010/main" val="1906061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" y="324535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Weibei SC" charset="-122"/>
                <a:ea typeface="Weibei SC" charset="-122"/>
                <a:cs typeface="Weibei SC" charset="-122"/>
              </a:rPr>
              <a:t>通往地狱的小道</a:t>
            </a:r>
            <a:r>
              <a:rPr lang="en-US" altLang="zh-TW" sz="3600" dirty="0" smtClean="0"/>
              <a:t>(the By-Way to Hell)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274898" y="988228"/>
            <a:ext cx="84229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Kaiti SC" charset="-122"/>
                <a:ea typeface="Kaiti SC" charset="-122"/>
                <a:cs typeface="Kaiti SC" charset="-122"/>
              </a:rPr>
              <a:t>於是雅各將餅和紅豆湯給了以掃、以掃喫了喝了、便起來走了．這就是以掃輕看了他長子的名分。</a:t>
            </a:r>
            <a:endParaRPr lang="en-US" altLang="zh-TW" sz="2800" b="1" dirty="0" smtClean="0">
              <a:latin typeface="Kaiti SC" charset="-122"/>
              <a:ea typeface="Kaiti SC" charset="-122"/>
              <a:cs typeface="Kaiti SC" charset="-122"/>
            </a:endParaRPr>
          </a:p>
          <a:p>
            <a:pPr algn="r"/>
            <a:r>
              <a:rPr lang="ja-JP" altLang="en-US" sz="2400" dirty="0">
                <a:latin typeface="Libian SC" charset="-122"/>
                <a:ea typeface="Libian SC" charset="-122"/>
                <a:cs typeface="Libian SC" charset="-122"/>
              </a:rPr>
              <a:t>創世紀</a:t>
            </a:r>
            <a:r>
              <a:rPr lang="en-US" altLang="zh-TW" sz="2400" dirty="0" smtClean="0">
                <a:latin typeface="Libian SC" charset="-122"/>
                <a:ea typeface="Libian SC" charset="-122"/>
                <a:cs typeface="Libian SC" charset="-122"/>
              </a:rPr>
              <a:t> 25</a:t>
            </a:r>
            <a:r>
              <a:rPr lang="zh-TW" altLang="en-US" sz="2400" dirty="0" smtClean="0">
                <a:latin typeface="Libian SC" charset="-122"/>
                <a:ea typeface="Libian SC" charset="-122"/>
                <a:cs typeface="Libian SC" charset="-122"/>
              </a:rPr>
              <a:t>：</a:t>
            </a:r>
            <a:r>
              <a:rPr lang="en-US" altLang="zh-TW" sz="2400" dirty="0" smtClean="0">
                <a:latin typeface="Libian SC" charset="-122"/>
                <a:ea typeface="Libian SC" charset="-122"/>
                <a:cs typeface="Libian SC" charset="-122"/>
              </a:rPr>
              <a:t>34</a:t>
            </a:r>
            <a:endParaRPr lang="en-US" sz="2400" dirty="0">
              <a:latin typeface="Libian SC" charset="-122"/>
              <a:ea typeface="Libian SC" charset="-122"/>
              <a:cs typeface="Libian SC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4898" y="2305880"/>
            <a:ext cx="84471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Kaiti SC" charset="-122"/>
                <a:ea typeface="Kaiti SC" charset="-122"/>
                <a:cs typeface="Kaiti SC" charset="-122"/>
              </a:rPr>
              <a:t>他們就給了他三十塊錢</a:t>
            </a:r>
            <a:r>
              <a:rPr lang="zh-TW" altLang="en-US" sz="2800" b="1" dirty="0" smtClean="0">
                <a:latin typeface="Kaiti SC" charset="-122"/>
                <a:ea typeface="Kaiti SC" charset="-122"/>
                <a:cs typeface="Kaiti SC" charset="-122"/>
              </a:rPr>
              <a:t>。從</a:t>
            </a:r>
            <a:r>
              <a:rPr lang="zh-TW" altLang="en-US" sz="2800" b="1" dirty="0">
                <a:latin typeface="Kaiti SC" charset="-122"/>
                <a:ea typeface="Kaiti SC" charset="-122"/>
                <a:cs typeface="Kaiti SC" charset="-122"/>
              </a:rPr>
              <a:t>那時候、他就找機會、要把耶穌交給</a:t>
            </a:r>
            <a:r>
              <a:rPr lang="zh-TW" altLang="en-US" sz="2800" b="1" dirty="0" smtClean="0">
                <a:latin typeface="Kaiti SC" charset="-122"/>
                <a:ea typeface="Kaiti SC" charset="-122"/>
                <a:cs typeface="Kaiti SC" charset="-122"/>
              </a:rPr>
              <a:t>他們。</a:t>
            </a:r>
            <a:endParaRPr lang="en-US" altLang="zh-TW" sz="2800" b="1" dirty="0" smtClean="0">
              <a:latin typeface="Kaiti SC" charset="-122"/>
              <a:ea typeface="Kaiti SC" charset="-122"/>
              <a:cs typeface="Kaiti SC" charset="-122"/>
            </a:endParaRPr>
          </a:p>
          <a:p>
            <a:pPr algn="r"/>
            <a:r>
              <a:rPr lang="ja-JP" altLang="en-US" sz="2400" dirty="0" smtClean="0">
                <a:latin typeface="Libian SC" charset="-122"/>
                <a:ea typeface="Libian SC" charset="-122"/>
                <a:cs typeface="Libian SC" charset="-122"/>
              </a:rPr>
              <a:t>馬</a:t>
            </a:r>
            <a:r>
              <a:rPr lang="zh-TW" altLang="en-US" sz="2400" dirty="0" smtClean="0">
                <a:latin typeface="Libian SC" charset="-122"/>
                <a:ea typeface="Libian SC" charset="-122"/>
                <a:cs typeface="Libian SC" charset="-122"/>
              </a:rPr>
              <a:t>太</a:t>
            </a:r>
            <a:r>
              <a:rPr lang="ja-JP" altLang="en-US" sz="2400" dirty="0" smtClean="0">
                <a:latin typeface="Libian SC" charset="-122"/>
                <a:ea typeface="Libian SC" charset="-122"/>
                <a:cs typeface="Libian SC" charset="-122"/>
              </a:rPr>
              <a:t>福音</a:t>
            </a:r>
            <a:r>
              <a:rPr lang="en-US" altLang="zh-TW" sz="2400" dirty="0" smtClean="0">
                <a:latin typeface="Libian SC" charset="-122"/>
                <a:ea typeface="Libian SC" charset="-122"/>
                <a:cs typeface="Libian SC" charset="-122"/>
              </a:rPr>
              <a:t> 26</a:t>
            </a:r>
            <a:r>
              <a:rPr lang="zh-TW" altLang="en-US" sz="2400" dirty="0" smtClean="0">
                <a:latin typeface="Libian SC" charset="-122"/>
                <a:ea typeface="Libian SC" charset="-122"/>
                <a:cs typeface="Libian SC" charset="-122"/>
              </a:rPr>
              <a:t>：</a:t>
            </a:r>
            <a:r>
              <a:rPr lang="en-US" altLang="zh-TW" sz="2400" dirty="0" smtClean="0">
                <a:latin typeface="Libian SC" charset="-122"/>
                <a:ea typeface="Libian SC" charset="-122"/>
                <a:cs typeface="Libian SC" charset="-122"/>
              </a:rPr>
              <a:t>15~16</a:t>
            </a:r>
            <a:endParaRPr lang="en-US" sz="2400" dirty="0">
              <a:latin typeface="Libian SC" charset="-122"/>
              <a:ea typeface="Libian SC" charset="-122"/>
              <a:cs typeface="Libian SC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898" y="3623532"/>
            <a:ext cx="838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Kaiti SC" charset="-122"/>
                <a:ea typeface="Kaiti SC" charset="-122"/>
                <a:cs typeface="Kaiti SC" charset="-122"/>
              </a:rPr>
              <a:t>彼得說、亞拿尼亞為甚麼撒但充滿了你的心、叫你欺哄聖靈、把田地的價銀私自留下幾分呢．</a:t>
            </a:r>
            <a:endParaRPr lang="en-US" altLang="zh-TW" sz="2800" b="1" dirty="0" smtClean="0">
              <a:latin typeface="Kaiti SC" charset="-122"/>
              <a:ea typeface="Kaiti SC" charset="-122"/>
              <a:cs typeface="Kaiti SC" charset="-122"/>
            </a:endParaRPr>
          </a:p>
          <a:p>
            <a:pPr algn="r"/>
            <a:r>
              <a:rPr lang="ja-JP" altLang="en-US" sz="2400" dirty="0">
                <a:latin typeface="Libian SC" charset="-122"/>
                <a:ea typeface="Libian SC" charset="-122"/>
                <a:cs typeface="Libian SC" charset="-122"/>
              </a:rPr>
              <a:t>使徒行傳 </a:t>
            </a:r>
            <a:r>
              <a:rPr lang="en-US" altLang="ja-JP" sz="2400" dirty="0" smtClean="0">
                <a:latin typeface="Libian SC" charset="-122"/>
                <a:ea typeface="Libian SC" charset="-122"/>
                <a:cs typeface="Libian SC" charset="-122"/>
              </a:rPr>
              <a:t>5</a:t>
            </a:r>
            <a:r>
              <a:rPr lang="zh-TW" altLang="en-US" sz="2400" dirty="0">
                <a:latin typeface="Libian SC" charset="-122"/>
                <a:ea typeface="Libian SC" charset="-122"/>
                <a:cs typeface="Libian SC" charset="-122"/>
              </a:rPr>
              <a:t>：</a:t>
            </a:r>
            <a:r>
              <a:rPr lang="en-US" altLang="zh-TW" sz="2400" dirty="0" smtClean="0">
                <a:latin typeface="Libian SC" charset="-122"/>
                <a:ea typeface="Libian SC" charset="-122"/>
                <a:cs typeface="Libian SC" charset="-122"/>
              </a:rPr>
              <a:t>3</a:t>
            </a:r>
            <a:endParaRPr lang="en-US" sz="2400" dirty="0">
              <a:latin typeface="Libian SC" charset="-122"/>
              <a:ea typeface="Libian SC" charset="-122"/>
              <a:cs typeface="Libian SC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4898" y="4941184"/>
            <a:ext cx="84442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Kaiti SC" charset="-122"/>
                <a:ea typeface="Kaiti SC" charset="-122"/>
                <a:cs typeface="Kaiti SC" charset="-122"/>
              </a:rPr>
              <a:t>有人丟棄良心、就在真道上如同船破壞了一般</a:t>
            </a:r>
            <a:r>
              <a:rPr lang="zh-TW" altLang="en-US" sz="2800" b="1" dirty="0" smtClean="0">
                <a:latin typeface="Kaiti SC" charset="-122"/>
                <a:ea typeface="Kaiti SC" charset="-122"/>
                <a:cs typeface="Kaiti SC" charset="-122"/>
              </a:rPr>
              <a:t>。其中</a:t>
            </a:r>
            <a:r>
              <a:rPr lang="zh-TW" altLang="en-US" sz="2800" b="1" dirty="0">
                <a:latin typeface="Kaiti SC" charset="-122"/>
                <a:ea typeface="Kaiti SC" charset="-122"/>
                <a:cs typeface="Kaiti SC" charset="-122"/>
              </a:rPr>
              <a:t>有許米乃和亞力山大．</a:t>
            </a:r>
            <a:endParaRPr lang="en-US" altLang="zh-TW" sz="2800" b="1" dirty="0" smtClean="0">
              <a:latin typeface="Kaiti SC" charset="-122"/>
              <a:ea typeface="Kaiti SC" charset="-122"/>
              <a:cs typeface="Kaiti SC" charset="-122"/>
            </a:endParaRPr>
          </a:p>
          <a:p>
            <a:pPr algn="r"/>
            <a:r>
              <a:rPr lang="zh-TW" altLang="en-US" sz="2400" dirty="0">
                <a:latin typeface="Libian SC" charset="-122"/>
                <a:ea typeface="Libian SC" charset="-122"/>
                <a:cs typeface="Libian SC" charset="-122"/>
              </a:rPr>
              <a:t>提摩太前書</a:t>
            </a:r>
            <a:r>
              <a:rPr lang="ja-JP" altLang="en-US" sz="2400" dirty="0" smtClean="0">
                <a:latin typeface="Libian SC" charset="-122"/>
                <a:ea typeface="Libian SC" charset="-122"/>
                <a:cs typeface="Libian SC" charset="-122"/>
              </a:rPr>
              <a:t> </a:t>
            </a:r>
            <a:r>
              <a:rPr lang="en-US" altLang="ja-JP" sz="2400" dirty="0" smtClean="0">
                <a:latin typeface="Libian SC" charset="-122"/>
                <a:ea typeface="Libian SC" charset="-122"/>
                <a:cs typeface="Libian SC" charset="-122"/>
              </a:rPr>
              <a:t>1</a:t>
            </a:r>
            <a:r>
              <a:rPr lang="zh-TW" altLang="en-US" sz="2400" dirty="0">
                <a:latin typeface="Libian SC" charset="-122"/>
                <a:ea typeface="Libian SC" charset="-122"/>
                <a:cs typeface="Libian SC" charset="-122"/>
              </a:rPr>
              <a:t>：</a:t>
            </a:r>
            <a:r>
              <a:rPr lang="en-US" altLang="zh-TW" sz="2400" dirty="0" smtClean="0">
                <a:latin typeface="Libian SC" charset="-122"/>
                <a:ea typeface="Libian SC" charset="-122"/>
                <a:cs typeface="Libian SC" charset="-122"/>
              </a:rPr>
              <a:t>19~20</a:t>
            </a:r>
            <a:endParaRPr lang="en-US" sz="2400" dirty="0">
              <a:latin typeface="Libian SC" charset="-122"/>
              <a:ea typeface="Libian SC" charset="-122"/>
              <a:cs typeface="Libian SC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1832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2895600" y="152400"/>
            <a:ext cx="990600" cy="685800"/>
          </a:xfrm>
          <a:prstGeom prst="wedgeRoundRectCallout">
            <a:avLst>
              <a:gd name="adj1" fmla="val 130962"/>
              <a:gd name="adj2" fmla="val 89167"/>
              <a:gd name="adj3" fmla="val 16667"/>
            </a:avLst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You are Here</a:t>
            </a:r>
          </a:p>
        </p:txBody>
      </p:sp>
    </p:spTree>
    <p:extLst>
      <p:ext uri="{BB962C8B-B14F-4D97-AF65-F5344CB8AC3E}">
        <p14:creationId xmlns:p14="http://schemas.microsoft.com/office/powerpoint/2010/main" val="1848938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33400"/>
            <a:ext cx="6474653" cy="5730323"/>
          </a:xfrm>
        </p:spPr>
      </p:pic>
    </p:spTree>
    <p:extLst>
      <p:ext uri="{BB962C8B-B14F-4D97-AF65-F5344CB8AC3E}">
        <p14:creationId xmlns:p14="http://schemas.microsoft.com/office/powerpoint/2010/main" val="174127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8382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Weibei SC" charset="-122"/>
                <a:ea typeface="Weibei SC" charset="-122"/>
                <a:cs typeface="Weibei SC" charset="-122"/>
              </a:rPr>
              <a:t>清晰山</a:t>
            </a:r>
            <a:r>
              <a:rPr lang="en-US" altLang="zh-TW" sz="3600" dirty="0" smtClean="0"/>
              <a:t>(a hill called </a:t>
            </a:r>
            <a:r>
              <a:rPr lang="en-US" altLang="zh-TW" sz="3600" i="1" dirty="0" smtClean="0"/>
              <a:t>Clear</a:t>
            </a:r>
            <a:r>
              <a:rPr lang="en-US" altLang="zh-TW" sz="3600" dirty="0" smtClean="0"/>
              <a:t>)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381000" y="2057400"/>
            <a:ext cx="8305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latin typeface="Kaiti SC" charset="-122"/>
                <a:ea typeface="Kaiti SC" charset="-122"/>
                <a:cs typeface="Kaiti SC" charset="-122"/>
              </a:rPr>
              <a:t>我作孩子的時候、話語像孩子、心思像孩子、意念像孩子．既成了人、就把孩子的事丟棄了。我們如今彷彿對著鏡子觀看、模糊不清</a:t>
            </a:r>
            <a:r>
              <a:rPr lang="zh-TW" altLang="en-US" sz="3200" b="1" dirty="0" smtClean="0">
                <a:latin typeface="Kaiti SC" charset="-122"/>
                <a:ea typeface="Kaiti SC" charset="-122"/>
                <a:cs typeface="Kaiti SC" charset="-122"/>
              </a:rPr>
              <a:t>．到</a:t>
            </a:r>
            <a:r>
              <a:rPr lang="zh-TW" altLang="en-US" sz="3200" b="1" dirty="0">
                <a:latin typeface="Kaiti SC" charset="-122"/>
                <a:ea typeface="Kaiti SC" charset="-122"/>
                <a:cs typeface="Kaiti SC" charset="-122"/>
              </a:rPr>
              <a:t>那時、就要面對面了．我如今所知道的有限．到那時就全知道、如同主知道我一樣。</a:t>
            </a:r>
            <a:endParaRPr lang="en-US" altLang="zh-TW" sz="3200" b="1" dirty="0" smtClean="0">
              <a:latin typeface="Kaiti SC" charset="-122"/>
              <a:ea typeface="Kaiti SC" charset="-122"/>
              <a:cs typeface="Kaiti SC" charset="-122"/>
            </a:endParaRPr>
          </a:p>
          <a:p>
            <a:pPr algn="r"/>
            <a:r>
              <a:rPr lang="zh-TW" altLang="en-US" sz="2800" dirty="0">
                <a:latin typeface="Libian SC" charset="-122"/>
                <a:ea typeface="Libian SC" charset="-122"/>
                <a:cs typeface="Libian SC" charset="-122"/>
              </a:rPr>
              <a:t>哥林多前書 </a:t>
            </a:r>
            <a:r>
              <a:rPr lang="en-US" altLang="zh-TW" sz="2800" dirty="0" smtClean="0">
                <a:latin typeface="Libian SC" charset="-122"/>
                <a:ea typeface="Libian SC" charset="-122"/>
                <a:cs typeface="Libian SC" charset="-122"/>
              </a:rPr>
              <a:t>13</a:t>
            </a:r>
            <a:r>
              <a:rPr lang="zh-TW" altLang="en-US" sz="2800" dirty="0" smtClean="0">
                <a:latin typeface="Libian SC" charset="-122"/>
                <a:ea typeface="Libian SC" charset="-122"/>
                <a:cs typeface="Libian SC" charset="-122"/>
              </a:rPr>
              <a:t>：</a:t>
            </a:r>
            <a:r>
              <a:rPr lang="en-US" altLang="zh-TW" sz="2800" dirty="0" smtClean="0">
                <a:latin typeface="Libian SC" charset="-122"/>
                <a:ea typeface="Libian SC" charset="-122"/>
                <a:cs typeface="Libian SC" charset="-122"/>
              </a:rPr>
              <a:t>11~12</a:t>
            </a:r>
            <a:endParaRPr lang="en-US" sz="2800" dirty="0">
              <a:latin typeface="Libian SC" charset="-122"/>
              <a:ea typeface="Libian SC" charset="-122"/>
              <a:cs typeface="Libian SC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81207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411" y="12192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 smtClean="0">
                <a:latin typeface="Weibei TC" charset="-120"/>
                <a:ea typeface="Weibei TC" charset="-120"/>
                <a:cs typeface="Weibei TC" charset="-120"/>
              </a:rPr>
              <a:t>祝福與提醒：</a:t>
            </a:r>
            <a:endParaRPr lang="en-US" altLang="zh-TW" sz="3600" dirty="0">
              <a:latin typeface="Weibei TC" charset="-120"/>
              <a:ea typeface="Weibei TC" charset="-120"/>
              <a:cs typeface="Weibei TC" charset="-120"/>
            </a:endParaRPr>
          </a:p>
        </p:txBody>
      </p:sp>
      <p:pic>
        <p:nvPicPr>
          <p:cNvPr id="4" name="Picture 3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964" y="2255260"/>
            <a:ext cx="2015468" cy="2015468"/>
          </a:xfrm>
          <a:prstGeom prst="rect">
            <a:avLst/>
          </a:prstGeo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</p:pic>
      <p:pic>
        <p:nvPicPr>
          <p:cNvPr id="5" name="Picture 4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11" y="2329602"/>
            <a:ext cx="1866785" cy="1866785"/>
          </a:xfrm>
          <a:prstGeom prst="rect">
            <a:avLst/>
          </a:prstGeo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</p:pic>
      <p:pic>
        <p:nvPicPr>
          <p:cNvPr id="6" name="Picture 5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298802"/>
            <a:ext cx="1932866" cy="1932866"/>
          </a:xfrm>
          <a:prstGeom prst="rect">
            <a:avLst/>
          </a:prstGeo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</p:pic>
      <p:pic>
        <p:nvPicPr>
          <p:cNvPr id="7" name="Picture 6"/>
          <p:cNvPicPr>
            <a:picLocks noGrp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599" y="2317212"/>
            <a:ext cx="1891565" cy="1891565"/>
          </a:xfrm>
          <a:prstGeom prst="rect">
            <a:avLst/>
          </a:prstGeo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6891357" y="4533900"/>
            <a:ext cx="1872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latin typeface="Weibei SC" charset="-122"/>
                <a:ea typeface="Weibei SC" charset="-122"/>
                <a:cs typeface="Weibei SC" charset="-122"/>
              </a:rPr>
              <a:t>一路平安</a:t>
            </a:r>
            <a:endParaRPr lang="en-US" altLang="zh-TW" sz="2800" dirty="0" smtClean="0">
              <a:latin typeface="Weibei SC" charset="-122"/>
              <a:ea typeface="Weibei SC" charset="-122"/>
              <a:cs typeface="Weibei SC" charset="-122"/>
            </a:endParaRPr>
          </a:p>
          <a:p>
            <a:pPr algn="ctr"/>
            <a:r>
              <a:rPr lang="en-US" sz="2000" dirty="0" smtClean="0">
                <a:ea typeface="Weibei SC" charset="-122"/>
                <a:cs typeface="Weibei SC" charset="-122"/>
              </a:rPr>
              <a:t>(</a:t>
            </a:r>
            <a:r>
              <a:rPr lang="zh-TW" altLang="en-US" sz="2000" dirty="0">
                <a:latin typeface="Weibei SC" charset="-122"/>
                <a:ea typeface="Weibei SC" charset="-122"/>
                <a:cs typeface="Weibei SC" charset="-122"/>
              </a:rPr>
              <a:t>誠摯</a:t>
            </a:r>
            <a:r>
              <a:rPr lang="en-US" sz="2000" dirty="0" smtClean="0">
                <a:ea typeface="Weibei SC" charset="-122"/>
                <a:cs typeface="Weibei SC" charset="-122"/>
              </a:rPr>
              <a:t>)</a:t>
            </a:r>
            <a:endParaRPr lang="en-US" sz="2000" dirty="0">
              <a:ea typeface="Weibei SC" charset="-122"/>
              <a:cs typeface="Weibei SC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77930" y="4533899"/>
            <a:ext cx="2017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latin typeface="Weibei SC" charset="-122"/>
                <a:ea typeface="Weibei SC" charset="-122"/>
                <a:cs typeface="Weibei SC" charset="-122"/>
              </a:rPr>
              <a:t>謹防諂媚者</a:t>
            </a:r>
            <a:endParaRPr lang="en-US" altLang="zh-TW" sz="2800" dirty="0" smtClean="0">
              <a:latin typeface="Weibei SC" charset="-122"/>
              <a:ea typeface="Weibei SC" charset="-122"/>
              <a:cs typeface="Weibei SC" charset="-122"/>
            </a:endParaRPr>
          </a:p>
          <a:p>
            <a:pPr algn="ctr"/>
            <a:r>
              <a:rPr lang="en-US" sz="2000" dirty="0" smtClean="0">
                <a:ea typeface="Weibei SC" charset="-122"/>
                <a:cs typeface="Weibei SC" charset="-122"/>
              </a:rPr>
              <a:t>(</a:t>
            </a:r>
            <a:r>
              <a:rPr lang="zh-TW" altLang="en-US" sz="2000" dirty="0">
                <a:latin typeface="Weibei SC" charset="-122"/>
                <a:ea typeface="Weibei SC" charset="-122"/>
                <a:cs typeface="Weibei SC" charset="-122"/>
              </a:rPr>
              <a:t>經驗</a:t>
            </a:r>
            <a:r>
              <a:rPr lang="en-US" sz="2000" dirty="0" smtClean="0">
                <a:ea typeface="Weibei SC" charset="-122"/>
                <a:cs typeface="Weibei SC" charset="-122"/>
              </a:rPr>
              <a:t>)</a:t>
            </a:r>
            <a:endParaRPr lang="en-US" sz="2000" dirty="0">
              <a:ea typeface="Weibei SC" charset="-122"/>
              <a:cs typeface="Weibei SC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9811" y="4533898"/>
            <a:ext cx="2027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latin typeface="Weibei SC" charset="-122"/>
                <a:ea typeface="Weibei SC" charset="-122"/>
                <a:cs typeface="Weibei SC" charset="-122"/>
              </a:rPr>
              <a:t>留心迷魂地</a:t>
            </a:r>
            <a:endParaRPr lang="en-US" altLang="zh-TW" sz="2800" dirty="0" smtClean="0">
              <a:latin typeface="Weibei SC" charset="-122"/>
              <a:ea typeface="Weibei SC" charset="-122"/>
              <a:cs typeface="Weibei SC" charset="-122"/>
            </a:endParaRPr>
          </a:p>
          <a:p>
            <a:pPr algn="ctr"/>
            <a:r>
              <a:rPr lang="en-US" sz="2000" dirty="0" smtClean="0">
                <a:ea typeface="Weibei SC" charset="-122"/>
                <a:cs typeface="Weibei SC" charset="-122"/>
              </a:rPr>
              <a:t>(</a:t>
            </a:r>
            <a:r>
              <a:rPr lang="zh-TW" altLang="en-US" sz="2000" dirty="0" smtClean="0">
                <a:latin typeface="Weibei SC" charset="-122"/>
                <a:ea typeface="Weibei SC" charset="-122"/>
                <a:cs typeface="Weibei SC" charset="-122"/>
              </a:rPr>
              <a:t>警覺</a:t>
            </a:r>
            <a:r>
              <a:rPr lang="en-US" sz="2000" dirty="0" smtClean="0">
                <a:ea typeface="Weibei SC" charset="-122"/>
                <a:cs typeface="Weibei SC" charset="-122"/>
              </a:rPr>
              <a:t>)</a:t>
            </a:r>
            <a:endParaRPr lang="en-US" sz="2000" dirty="0">
              <a:ea typeface="Weibei SC" charset="-122"/>
              <a:cs typeface="Weibei SC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4913" y="4533902"/>
            <a:ext cx="1872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latin typeface="Weibei SC" charset="-122"/>
                <a:ea typeface="Weibei SC" charset="-122"/>
                <a:cs typeface="Weibei SC" charset="-122"/>
              </a:rPr>
              <a:t>旅程指南</a:t>
            </a:r>
            <a:endParaRPr lang="en-US" altLang="zh-TW" sz="2800" dirty="0" smtClean="0">
              <a:latin typeface="Weibei SC" charset="-122"/>
              <a:ea typeface="Weibei SC" charset="-122"/>
              <a:cs typeface="Weibei SC" charset="-122"/>
            </a:endParaRPr>
          </a:p>
          <a:p>
            <a:pPr algn="ctr"/>
            <a:r>
              <a:rPr lang="en-US" sz="2000" dirty="0" smtClean="0">
                <a:ea typeface="Weibei SC" charset="-122"/>
                <a:cs typeface="Weibei SC" charset="-122"/>
              </a:rPr>
              <a:t>(</a:t>
            </a:r>
            <a:r>
              <a:rPr lang="zh-TW" altLang="en-US" sz="2000" dirty="0">
                <a:latin typeface="Weibei SC" charset="-122"/>
                <a:ea typeface="Weibei SC" charset="-122"/>
                <a:cs typeface="Weibei SC" charset="-122"/>
              </a:rPr>
              <a:t>學問</a:t>
            </a:r>
            <a:r>
              <a:rPr lang="en-US" sz="2000" dirty="0" smtClean="0">
                <a:ea typeface="Weibei SC" charset="-122"/>
                <a:cs typeface="Weibei SC" charset="-122"/>
              </a:rPr>
              <a:t>)</a:t>
            </a:r>
            <a:endParaRPr lang="en-US" sz="2000" dirty="0">
              <a:ea typeface="Weibei SC" charset="-122"/>
              <a:cs typeface="Weibei SC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5686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409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914400"/>
            <a:ext cx="6733721" cy="4785537"/>
          </a:xfrm>
        </p:spPr>
      </p:pic>
    </p:spTree>
    <p:extLst>
      <p:ext uri="{BB962C8B-B14F-4D97-AF65-F5344CB8AC3E}">
        <p14:creationId xmlns:p14="http://schemas.microsoft.com/office/powerpoint/2010/main" val="1708349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04800"/>
            <a:ext cx="5029200" cy="6195091"/>
          </a:xfrm>
        </p:spPr>
      </p:pic>
    </p:spTree>
    <p:extLst>
      <p:ext uri="{BB962C8B-B14F-4D97-AF65-F5344CB8AC3E}">
        <p14:creationId xmlns:p14="http://schemas.microsoft.com/office/powerpoint/2010/main" val="2085029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295400"/>
            <a:ext cx="83820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Weibei TC" charset="-120"/>
                <a:ea typeface="Weibei TC" charset="-120"/>
                <a:cs typeface="Weibei TC" charset="-120"/>
              </a:rPr>
              <a:t>芳徑園</a:t>
            </a:r>
            <a:r>
              <a:rPr lang="en-US" altLang="zh-TW" sz="3600" dirty="0" smtClean="0">
                <a:latin typeface="Weibei TC" charset="-120"/>
                <a:ea typeface="Weibei TC" charset="-120"/>
                <a:cs typeface="Weibei TC" charset="-120"/>
              </a:rPr>
              <a:t>(By-Path-Meadow)</a:t>
            </a:r>
            <a:endParaRPr lang="en-US" altLang="zh-TW" sz="3600" dirty="0">
              <a:latin typeface="Weibei TC" charset="-120"/>
              <a:ea typeface="Weibei TC" charset="-120"/>
              <a:cs typeface="Weibei TC" charset="-120"/>
            </a:endParaRPr>
          </a:p>
          <a:p>
            <a:endParaRPr lang="en-US" b="1" dirty="0">
              <a:latin typeface="Kaiti TC Black" charset="-120"/>
              <a:ea typeface="Kaiti TC Black" charset="-120"/>
              <a:cs typeface="Kaiti TC Black" charset="-120"/>
            </a:endParaRPr>
          </a:p>
          <a:p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你的</a:t>
            </a:r>
            <a:r>
              <a:rPr lang="zh-TW" altLang="en-US" sz="3200" b="1" dirty="0" smtClean="0">
                <a:latin typeface="Kaiti TC Black" charset="-120"/>
                <a:ea typeface="Kaiti TC Black" charset="-120"/>
                <a:cs typeface="Kaiti TC Black" charset="-120"/>
              </a:rPr>
              <a:t>眼目要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向前正</a:t>
            </a:r>
            <a:r>
              <a:rPr lang="zh-TW" altLang="en-US" sz="3200" b="1" dirty="0" smtClean="0">
                <a:latin typeface="Kaiti TC Black" charset="-120"/>
                <a:ea typeface="Kaiti TC Black" charset="-120"/>
                <a:cs typeface="Kaiti TC Black" charset="-120"/>
              </a:rPr>
              <a:t>看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，</a:t>
            </a:r>
            <a:r>
              <a:rPr lang="zh-TW" altLang="en-US" sz="3200" b="1" dirty="0" smtClean="0">
                <a:latin typeface="Kaiti TC Black" charset="-120"/>
                <a:ea typeface="Kaiti TC Black" charset="-120"/>
                <a:cs typeface="Kaiti TC Black" charset="-120"/>
              </a:rPr>
              <a:t>你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的</a:t>
            </a:r>
            <a:r>
              <a:rPr lang="zh-TW" altLang="en-US" sz="3200" b="1" dirty="0" smtClean="0">
                <a:latin typeface="Kaiti TC Black" charset="-120"/>
                <a:ea typeface="Kaiti TC Black" charset="-120"/>
                <a:cs typeface="Kaiti TC Black" charset="-120"/>
              </a:rPr>
              <a:t>眼睛當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向前直觀</a:t>
            </a:r>
            <a:r>
              <a:rPr lang="zh-TW" altLang="en-US" sz="3200" b="1" dirty="0" smtClean="0">
                <a:latin typeface="Kaiti TC Black" charset="-120"/>
                <a:ea typeface="Kaiti TC Black" charset="-120"/>
                <a:cs typeface="Kaiti TC Black" charset="-120"/>
              </a:rPr>
              <a:t>。要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修平你腳下的</a:t>
            </a:r>
            <a:r>
              <a:rPr lang="zh-TW" altLang="en-US" sz="3200" b="1" dirty="0" smtClean="0">
                <a:latin typeface="Kaiti TC Black" charset="-120"/>
                <a:ea typeface="Kaiti TC Black" charset="-120"/>
                <a:cs typeface="Kaiti TC Black" charset="-120"/>
              </a:rPr>
              <a:t>路，堅定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你一切的道</a:t>
            </a:r>
            <a:r>
              <a:rPr lang="zh-TW" altLang="en-US" sz="3200" b="1" dirty="0" smtClean="0">
                <a:latin typeface="Kaiti TC Black" charset="-120"/>
                <a:ea typeface="Kaiti TC Black" charset="-120"/>
                <a:cs typeface="Kaiti TC Black" charset="-120"/>
              </a:rPr>
              <a:t>。不可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偏向</a:t>
            </a:r>
            <a:r>
              <a:rPr lang="zh-TW" altLang="en-US" sz="3200" b="1" dirty="0" smtClean="0">
                <a:latin typeface="Kaiti TC Black" charset="-120"/>
                <a:ea typeface="Kaiti TC Black" charset="-120"/>
                <a:cs typeface="Kaiti TC Black" charset="-120"/>
              </a:rPr>
              <a:t>左右，要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使你的腳離開邪惡</a:t>
            </a:r>
            <a:r>
              <a:rPr lang="zh-TW" altLang="en-US" sz="3200" b="1" dirty="0" smtClean="0">
                <a:latin typeface="Kaiti TC Black" charset="-120"/>
                <a:ea typeface="Kaiti TC Black" charset="-120"/>
                <a:cs typeface="Kaiti TC Black" charset="-120"/>
              </a:rPr>
              <a:t>。</a:t>
            </a:r>
            <a:endParaRPr lang="en-US" altLang="zh-TW" sz="3200" b="1" dirty="0" smtClean="0">
              <a:latin typeface="Kaiti TC Black" charset="-120"/>
              <a:ea typeface="Kaiti TC Black" charset="-120"/>
              <a:cs typeface="Kaiti TC Black" charset="-120"/>
            </a:endParaRPr>
          </a:p>
          <a:p>
            <a:pPr algn="r"/>
            <a:r>
              <a:rPr lang="ja-JP" altLang="en-US" sz="2800" dirty="0">
                <a:latin typeface="Libian TC" charset="-120"/>
                <a:ea typeface="Libian TC" charset="-120"/>
                <a:cs typeface="Libian TC" charset="-120"/>
              </a:rPr>
              <a:t>箴言</a:t>
            </a:r>
            <a:r>
              <a:rPr lang="zh-TW" altLang="en-US" sz="2800" dirty="0" smtClean="0">
                <a:latin typeface="Libian TC" charset="-120"/>
                <a:ea typeface="Libian TC" charset="-120"/>
                <a:cs typeface="Libian TC" charset="-120"/>
              </a:rPr>
              <a:t> </a:t>
            </a:r>
            <a:r>
              <a:rPr lang="en-US" altLang="ja-JP" sz="2800" dirty="0" smtClean="0">
                <a:latin typeface="Libian TC" charset="-120"/>
                <a:ea typeface="Libian TC" charset="-120"/>
                <a:cs typeface="Libian TC" charset="-120"/>
              </a:rPr>
              <a:t>4</a:t>
            </a:r>
            <a:r>
              <a:rPr lang="zh-TW" altLang="en-US" sz="2800" dirty="0" smtClean="0">
                <a:latin typeface="Libian TC" charset="-120"/>
                <a:ea typeface="Libian TC" charset="-120"/>
                <a:cs typeface="Libian TC" charset="-120"/>
              </a:rPr>
              <a:t>：</a:t>
            </a:r>
            <a:r>
              <a:rPr lang="en-US" altLang="zh-TW" sz="2800" dirty="0" smtClean="0">
                <a:latin typeface="Libian TC" charset="-120"/>
                <a:ea typeface="Libian TC" charset="-120"/>
                <a:cs typeface="Libian TC" charset="-120"/>
              </a:rPr>
              <a:t>25</a:t>
            </a:r>
            <a:r>
              <a:rPr lang="zh-TW" altLang="en-US" sz="2800" dirty="0" smtClean="0">
                <a:latin typeface="Libian TC" charset="-120"/>
                <a:ea typeface="Libian TC" charset="-120"/>
                <a:cs typeface="Libian TC" charset="-120"/>
              </a:rPr>
              <a:t>～</a:t>
            </a:r>
            <a:r>
              <a:rPr lang="en-US" altLang="zh-TW" sz="2800" dirty="0" smtClean="0">
                <a:latin typeface="Libian TC" charset="-120"/>
                <a:ea typeface="Libian TC" charset="-120"/>
                <a:cs typeface="Libian TC" charset="-120"/>
              </a:rPr>
              <a:t>27</a:t>
            </a:r>
          </a:p>
          <a:p>
            <a:endParaRPr lang="en-US" altLang="zh-TW" sz="2800" b="1" dirty="0" smtClean="0">
              <a:latin typeface="Kaiti TC Black" charset="-120"/>
              <a:ea typeface="Kaiti TC Black" charset="-120"/>
              <a:cs typeface="Kaiti TC Black" charset="-120"/>
            </a:endParaRPr>
          </a:p>
          <a:p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有一條路人以為</a:t>
            </a:r>
            <a:r>
              <a:rPr lang="zh-TW" altLang="en-US" sz="3200" b="1" dirty="0" smtClean="0">
                <a:latin typeface="Kaiti TC Black" charset="-120"/>
                <a:ea typeface="Kaiti TC Black" charset="-120"/>
                <a:cs typeface="Kaiti TC Black" charset="-120"/>
              </a:rPr>
              <a:t>正</a:t>
            </a:r>
            <a:r>
              <a:rPr lang="zh-CN" altLang="en-US" sz="3200" b="1" dirty="0" smtClean="0">
                <a:latin typeface="Kaiti TC Black" charset="-120"/>
                <a:ea typeface="Kaiti TC Black" charset="-120"/>
                <a:cs typeface="Kaiti TC Black" charset="-120"/>
              </a:rPr>
              <a:t>，</a:t>
            </a:r>
            <a:r>
              <a:rPr lang="zh-TW" altLang="en-US" sz="3200" b="1" dirty="0" smtClean="0">
                <a:latin typeface="Kaiti TC Black" charset="-120"/>
                <a:ea typeface="Kaiti TC Black" charset="-120"/>
                <a:cs typeface="Kaiti TC Black" charset="-120"/>
              </a:rPr>
              <a:t>至</a:t>
            </a:r>
            <a:r>
              <a:rPr lang="zh-TW" altLang="en-US" sz="3200" b="1" dirty="0">
                <a:latin typeface="Kaiti TC Black" charset="-120"/>
                <a:ea typeface="Kaiti TC Black" charset="-120"/>
                <a:cs typeface="Kaiti TC Black" charset="-120"/>
              </a:rPr>
              <a:t>終成為死亡之路。</a:t>
            </a:r>
            <a:endParaRPr lang="en-US" altLang="zh-TW" sz="3200" b="1" dirty="0">
              <a:latin typeface="Kaiti TC Black" charset="-120"/>
              <a:ea typeface="Kaiti TC Black" charset="-120"/>
              <a:cs typeface="Kaiti TC Black" charset="-120"/>
            </a:endParaRPr>
          </a:p>
          <a:p>
            <a:pPr algn="r"/>
            <a:r>
              <a:rPr lang="ja-JP" altLang="en-US" sz="2800" dirty="0">
                <a:latin typeface="Libian TC" charset="-120"/>
                <a:ea typeface="Libian TC" charset="-120"/>
                <a:cs typeface="Libian TC" charset="-120"/>
              </a:rPr>
              <a:t>箴言</a:t>
            </a:r>
            <a:r>
              <a:rPr lang="zh-TW" altLang="en-US" sz="2800" dirty="0">
                <a:latin typeface="Libian TC" charset="-120"/>
                <a:ea typeface="Libian TC" charset="-120"/>
                <a:cs typeface="Libian TC" charset="-120"/>
              </a:rPr>
              <a:t> </a:t>
            </a:r>
            <a:r>
              <a:rPr lang="en-US" altLang="zh-TW" sz="2800" dirty="0" smtClean="0">
                <a:latin typeface="Libian TC" charset="-120"/>
                <a:ea typeface="Libian TC" charset="-120"/>
                <a:cs typeface="Libian TC" charset="-120"/>
              </a:rPr>
              <a:t>1</a:t>
            </a:r>
            <a:r>
              <a:rPr lang="en-US" altLang="ja-JP" sz="2800" dirty="0" smtClean="0">
                <a:latin typeface="Libian TC" charset="-120"/>
                <a:ea typeface="Libian TC" charset="-120"/>
                <a:cs typeface="Libian TC" charset="-120"/>
              </a:rPr>
              <a:t>4</a:t>
            </a:r>
            <a:r>
              <a:rPr lang="zh-TW" altLang="en-US" sz="2800" dirty="0" smtClean="0">
                <a:latin typeface="Libian TC" charset="-120"/>
                <a:ea typeface="Libian TC" charset="-120"/>
                <a:cs typeface="Libian TC" charset="-120"/>
              </a:rPr>
              <a:t>：</a:t>
            </a:r>
            <a:r>
              <a:rPr lang="en-US" altLang="zh-TW" sz="2800" dirty="0" smtClean="0">
                <a:latin typeface="Libian TC" charset="-120"/>
                <a:ea typeface="Libian TC" charset="-120"/>
                <a:cs typeface="Libian TC" charset="-120"/>
              </a:rPr>
              <a:t>12</a:t>
            </a:r>
            <a:endParaRPr lang="en-US" sz="2800" dirty="0">
              <a:latin typeface="Libian TC" charset="-120"/>
              <a:ea typeface="Libian TC" charset="-120"/>
              <a:cs typeface="Libian TC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33171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04800"/>
            <a:ext cx="4000007" cy="6224649"/>
          </a:xfrm>
        </p:spPr>
      </p:pic>
    </p:spTree>
    <p:extLst>
      <p:ext uri="{BB962C8B-B14F-4D97-AF65-F5344CB8AC3E}">
        <p14:creationId xmlns:p14="http://schemas.microsoft.com/office/powerpoint/2010/main" val="1465236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143002"/>
            <a:ext cx="838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latin typeface="Weibei TC" charset="-120"/>
                <a:ea typeface="Weibei TC" charset="-120"/>
                <a:cs typeface="Weibei TC" charset="-120"/>
              </a:rPr>
              <a:t>絕望巨人</a:t>
            </a:r>
            <a:r>
              <a:rPr lang="en-US" altLang="zh-TW" sz="3600" b="1" dirty="0" smtClean="0">
                <a:latin typeface="Weibei TC" charset="-120"/>
                <a:ea typeface="Weibei TC" charset="-120"/>
                <a:cs typeface="Weibei TC" charset="-120"/>
              </a:rPr>
              <a:t>(Giant Despair)</a:t>
            </a:r>
          </a:p>
          <a:p>
            <a:r>
              <a:rPr lang="zh-TW" altLang="en-US" sz="3200" b="1" dirty="0" smtClean="0">
                <a:latin typeface="Weibei TC" charset="-120"/>
                <a:ea typeface="Weibei TC" charset="-120"/>
                <a:cs typeface="Weibei TC" charset="-120"/>
              </a:rPr>
              <a:t>完全失去希望</a:t>
            </a:r>
            <a:endParaRPr lang="en-US" altLang="zh-TW" sz="3200" b="1" dirty="0" smtClean="0">
              <a:latin typeface="Weibei TC" charset="-120"/>
              <a:ea typeface="Weibei TC" charset="-120"/>
              <a:cs typeface="Weibei TC" charset="-120"/>
            </a:endParaRPr>
          </a:p>
          <a:p>
            <a:endParaRPr lang="en-US" altLang="zh-TW" sz="3600" b="1" dirty="0" smtClean="0">
              <a:latin typeface="Weibei TC" charset="-120"/>
              <a:ea typeface="Weibei TC" charset="-120"/>
              <a:cs typeface="Weibei TC" charset="-120"/>
            </a:endParaRPr>
          </a:p>
          <a:p>
            <a:r>
              <a:rPr lang="zh-TW" altLang="en-US" sz="3600" b="1" dirty="0" smtClean="0">
                <a:latin typeface="Weibei TC" charset="-120"/>
                <a:ea typeface="Weibei TC" charset="-120"/>
                <a:cs typeface="Weibei TC" charset="-120"/>
              </a:rPr>
              <a:t>疑惑寨</a:t>
            </a:r>
            <a:r>
              <a:rPr lang="en-US" altLang="zh-TW" sz="3600" b="1" dirty="0" smtClean="0">
                <a:latin typeface="Weibei TC" charset="-120"/>
                <a:ea typeface="Weibei TC" charset="-120"/>
                <a:cs typeface="Weibei TC" charset="-120"/>
              </a:rPr>
              <a:t>(Doubting Castle)</a:t>
            </a:r>
          </a:p>
          <a:p>
            <a:endParaRPr lang="en-US" altLang="zh-TW" sz="3600" b="1" dirty="0" smtClean="0">
              <a:latin typeface="Weibei TC" charset="-120"/>
              <a:ea typeface="Weibei TC" charset="-120"/>
              <a:cs typeface="Weibei TC" charset="-120"/>
            </a:endParaRPr>
          </a:p>
          <a:p>
            <a:r>
              <a:rPr lang="zh-TW" altLang="en-US" sz="3600" b="1" dirty="0" smtClean="0">
                <a:latin typeface="Weibei TC" charset="-120"/>
                <a:ea typeface="Weibei TC" charset="-120"/>
                <a:cs typeface="Weibei TC" charset="-120"/>
              </a:rPr>
              <a:t>疑心夫人</a:t>
            </a:r>
            <a:r>
              <a:rPr lang="en-US" altLang="zh-TW" sz="3600" b="1" dirty="0" smtClean="0">
                <a:latin typeface="Weibei TC" charset="-120"/>
                <a:ea typeface="Weibei TC" charset="-120"/>
                <a:cs typeface="Weibei TC" charset="-120"/>
              </a:rPr>
              <a:t>(Diffidence)</a:t>
            </a:r>
          </a:p>
          <a:p>
            <a:r>
              <a:rPr lang="zh-TW" altLang="en-US" sz="3200" b="1" dirty="0">
                <a:latin typeface="Weibei TC" charset="-120"/>
                <a:ea typeface="Weibei TC" charset="-120"/>
                <a:cs typeface="Weibei TC" charset="-120"/>
              </a:rPr>
              <a:t>心虛，</a:t>
            </a:r>
            <a:r>
              <a:rPr lang="zh-TW" altLang="en-US" sz="3200" b="1" dirty="0" smtClean="0">
                <a:latin typeface="Weibei TC" charset="-120"/>
                <a:ea typeface="Weibei TC" charset="-120"/>
                <a:cs typeface="Weibei TC" charset="-120"/>
              </a:rPr>
              <a:t>沒有信心來到主前</a:t>
            </a:r>
            <a:endParaRPr lang="en-US" altLang="zh-TW" sz="3200" b="1" dirty="0">
              <a:latin typeface="Kaiti TC Black" charset="-120"/>
              <a:ea typeface="Kaiti TC Black" charset="-120"/>
              <a:cs typeface="Kaiti TC Black" charset="-120"/>
            </a:endParaRPr>
          </a:p>
          <a:p>
            <a:endParaRPr lang="en-US" altLang="zh-TW" sz="3600" b="1" dirty="0">
              <a:latin typeface="Weibei TC" charset="-120"/>
              <a:ea typeface="Weibei TC" charset="-120"/>
              <a:cs typeface="Weibei TC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99633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04800"/>
            <a:ext cx="4015666" cy="6224649"/>
          </a:xfrm>
        </p:spPr>
      </p:pic>
    </p:spTree>
    <p:extLst>
      <p:ext uri="{BB962C8B-B14F-4D97-AF65-F5344CB8AC3E}">
        <p14:creationId xmlns:p14="http://schemas.microsoft.com/office/powerpoint/2010/main" val="141256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25968</TotalTime>
  <Words>980</Words>
  <Application>Microsoft Macintosh PowerPoint</Application>
  <PresentationFormat>On-screen Show (4:3)</PresentationFormat>
  <Paragraphs>112</Paragraphs>
  <Slides>33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Calibri</vt:lpstr>
      <vt:lpstr>Constantia</vt:lpstr>
      <vt:lpstr>Kaiti SC</vt:lpstr>
      <vt:lpstr>Kaiti TC</vt:lpstr>
      <vt:lpstr>Kaiti TC Black</vt:lpstr>
      <vt:lpstr>Libian SC</vt:lpstr>
      <vt:lpstr>Libian TC</vt:lpstr>
      <vt:lpstr>Weibei SC</vt:lpstr>
      <vt:lpstr>Weibei TC</vt:lpstr>
      <vt:lpstr>Wingdings 2</vt:lpstr>
      <vt:lpstr>標楷體</vt:lpstr>
      <vt:lpstr>Paper</vt:lpstr>
      <vt:lpstr>PowerPoint Presentation</vt:lpstr>
      <vt:lpstr>15 疑惑寨死裏逃生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16 愉悅山上訪牧人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Jia Liu</cp:lastModifiedBy>
  <cp:revision>315</cp:revision>
  <dcterms:created xsi:type="dcterms:W3CDTF">2017-11-14T18:58:11Z</dcterms:created>
  <dcterms:modified xsi:type="dcterms:W3CDTF">2018-02-04T06:55:06Z</dcterms:modified>
</cp:coreProperties>
</file>